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89" r:id="rId3"/>
    <p:sldId id="261" r:id="rId4"/>
    <p:sldId id="313" r:id="rId5"/>
    <p:sldId id="312" r:id="rId6"/>
    <p:sldId id="314" r:id="rId7"/>
    <p:sldId id="315" r:id="rId8"/>
    <p:sldId id="320" r:id="rId9"/>
    <p:sldId id="321" r:id="rId10"/>
    <p:sldId id="322" r:id="rId11"/>
    <p:sldId id="336" r:id="rId12"/>
    <p:sldId id="317" r:id="rId13"/>
    <p:sldId id="323" r:id="rId14"/>
    <p:sldId id="326" r:id="rId15"/>
    <p:sldId id="325" r:id="rId16"/>
    <p:sldId id="327" r:id="rId17"/>
    <p:sldId id="324" r:id="rId18"/>
    <p:sldId id="328" r:id="rId19"/>
    <p:sldId id="329" r:id="rId20"/>
    <p:sldId id="331" r:id="rId21"/>
    <p:sldId id="334" r:id="rId22"/>
    <p:sldId id="335" r:id="rId23"/>
    <p:sldId id="332" r:id="rId24"/>
    <p:sldId id="333" r:id="rId25"/>
    <p:sldId id="330" r:id="rId26"/>
    <p:sldId id="290" r:id="rId27"/>
  </p:sldIdLst>
  <p:sldSz cx="9144000" cy="5143500" type="screen16x9"/>
  <p:notesSz cx="6858000" cy="9144000"/>
  <p:embeddedFontLst>
    <p:embeddedFont>
      <p:font typeface="Andika" panose="020B0604020202020204" charset="0"/>
      <p:regular r:id="rId29"/>
    </p:embeddedFont>
    <p:embeddedFont>
      <p:font typeface="Anton" pitchFamily="2" charset="0"/>
      <p:regular r:id="rId30"/>
    </p:embeddedFont>
    <p:embeddedFont>
      <p:font typeface="Freestyle Script" panose="030804020302050B0404" pitchFamily="66" charset="0"/>
      <p:regular r:id="rId31"/>
    </p:embeddedFont>
    <p:embeddedFont>
      <p:font typeface="Grand Hotel" panose="020B0604020202020204" charset="0"/>
      <p:regular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45AA7-99BE-42BC-B2FC-487B2EFFE6CE}" v="329" dt="2021-12-14T07:44:17.797"/>
    <p1510:client id="{13E2F160-ED92-42CC-B288-FE6D29FE3495}" v="342" dt="2021-12-13T17:34:06.129"/>
    <p1510:client id="{89D219CA-A438-F77E-A148-A2C0B1249AA9}" v="2" dt="2021-12-13T21:02:21.110"/>
    <p1510:client id="{89ECCD03-E5B2-C502-B718-7E4FB6FB0B3F}" v="257" dt="2021-12-13T22:01:16.269"/>
    <p1510:client id="{BFE05B52-5420-474F-824D-E40FCE95C9C6}" v="144" dt="2021-12-13T23:12:56.648"/>
    <p1510:client id="{C3337D9F-9823-5F66-D269-286828209AF6}" v="31" vWet="33" dt="2021-12-14T07:43:37.408"/>
    <p1510:client id="{E669EC2C-47F2-3761-7288-020AD263819A}" v="1" dt="2021-12-13T22:02:02.553"/>
    <p1510:client id="{FA4AF813-E906-8858-AC1C-87353DEEBFA8}" v="436" dt="2021-12-13T21:48:53.711"/>
  </p1510:revLst>
</p1510:revInfo>
</file>

<file path=ppt/tableStyles.xml><?xml version="1.0" encoding="utf-8"?>
<a:tblStyleLst xmlns:a="http://schemas.openxmlformats.org/drawingml/2006/main" def="{B0EBA1FD-1DF3-457D-987C-8A2FFF52D04D}">
  <a:tblStyle styleId="{B0EBA1FD-1DF3-457D-987C-8A2FFF52D0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b13e22b57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db13e22b57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d6846a9aa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d6846a9aa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d933aedcb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d933aedcb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7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22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748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45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d8386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d8386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37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" y="-13"/>
            <a:ext cx="9143827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696">
            <a:off x="2129625" y="1407653"/>
            <a:ext cx="44484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232">
            <a:off x="2133920" y="31489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251775" y="-48150"/>
            <a:ext cx="356100" cy="523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/>
          <p:nvPr/>
        </p:nvSpPr>
        <p:spPr>
          <a:xfrm rot="10800000">
            <a:off x="8154168" y="-27254"/>
            <a:ext cx="1005490" cy="1125793"/>
          </a:xfrm>
          <a:custGeom>
            <a:avLst/>
            <a:gdLst/>
            <a:ahLst/>
            <a:cxnLst/>
            <a:rect l="l" t="t" r="r" b="b"/>
            <a:pathLst>
              <a:path w="13954" h="15623" extrusionOk="0">
                <a:moveTo>
                  <a:pt x="0" y="0"/>
                </a:moveTo>
                <a:lnTo>
                  <a:pt x="0" y="15622"/>
                </a:lnTo>
                <a:lnTo>
                  <a:pt x="13953" y="15622"/>
                </a:lnTo>
                <a:cubicBezTo>
                  <a:pt x="12848" y="15132"/>
                  <a:pt x="12176" y="13817"/>
                  <a:pt x="12415" y="12632"/>
                </a:cubicBezTo>
                <a:cubicBezTo>
                  <a:pt x="12558" y="11937"/>
                  <a:pt x="12968" y="11191"/>
                  <a:pt x="12621" y="10582"/>
                </a:cubicBezTo>
                <a:cubicBezTo>
                  <a:pt x="12377" y="10156"/>
                  <a:pt x="11873" y="10007"/>
                  <a:pt x="11364" y="10007"/>
                </a:cubicBezTo>
                <a:cubicBezTo>
                  <a:pt x="11194" y="10007"/>
                  <a:pt x="11022" y="10024"/>
                  <a:pt x="10861" y="10052"/>
                </a:cubicBezTo>
                <a:cubicBezTo>
                  <a:pt x="10385" y="10137"/>
                  <a:pt x="9897" y="10292"/>
                  <a:pt x="9417" y="10292"/>
                </a:cubicBezTo>
                <a:cubicBezTo>
                  <a:pt x="9254" y="10292"/>
                  <a:pt x="9091" y="10274"/>
                  <a:pt x="8930" y="10229"/>
                </a:cubicBezTo>
                <a:cubicBezTo>
                  <a:pt x="8605" y="10138"/>
                  <a:pt x="8321" y="9938"/>
                  <a:pt x="8121" y="9665"/>
                </a:cubicBezTo>
                <a:cubicBezTo>
                  <a:pt x="7985" y="9477"/>
                  <a:pt x="7871" y="9244"/>
                  <a:pt x="7649" y="9170"/>
                </a:cubicBezTo>
                <a:cubicBezTo>
                  <a:pt x="7594" y="9149"/>
                  <a:pt x="7539" y="9141"/>
                  <a:pt x="7484" y="9141"/>
                </a:cubicBezTo>
                <a:cubicBezTo>
                  <a:pt x="7289" y="9141"/>
                  <a:pt x="7088" y="9245"/>
                  <a:pt x="6897" y="9312"/>
                </a:cubicBezTo>
                <a:cubicBezTo>
                  <a:pt x="6818" y="9341"/>
                  <a:pt x="6728" y="9356"/>
                  <a:pt x="6640" y="9356"/>
                </a:cubicBezTo>
                <a:cubicBezTo>
                  <a:pt x="6450" y="9356"/>
                  <a:pt x="6270" y="9282"/>
                  <a:pt x="6231" y="9107"/>
                </a:cubicBezTo>
                <a:cubicBezTo>
                  <a:pt x="6185" y="8919"/>
                  <a:pt x="6350" y="8742"/>
                  <a:pt x="6521" y="8646"/>
                </a:cubicBezTo>
                <a:cubicBezTo>
                  <a:pt x="6692" y="8549"/>
                  <a:pt x="6891" y="8492"/>
                  <a:pt x="7022" y="8338"/>
                </a:cubicBezTo>
                <a:cubicBezTo>
                  <a:pt x="7216" y="8105"/>
                  <a:pt x="7142" y="7746"/>
                  <a:pt x="6994" y="7472"/>
                </a:cubicBezTo>
                <a:cubicBezTo>
                  <a:pt x="6846" y="7205"/>
                  <a:pt x="6629" y="6971"/>
                  <a:pt x="6544" y="6681"/>
                </a:cubicBezTo>
                <a:cubicBezTo>
                  <a:pt x="6498" y="6544"/>
                  <a:pt x="6481" y="6390"/>
                  <a:pt x="6384" y="6282"/>
                </a:cubicBezTo>
                <a:cubicBezTo>
                  <a:pt x="6219" y="6100"/>
                  <a:pt x="5912" y="6151"/>
                  <a:pt x="5712" y="6015"/>
                </a:cubicBezTo>
                <a:cubicBezTo>
                  <a:pt x="5445" y="5838"/>
                  <a:pt x="5462" y="5434"/>
                  <a:pt x="5251" y="5200"/>
                </a:cubicBezTo>
                <a:cubicBezTo>
                  <a:pt x="5131" y="5063"/>
                  <a:pt x="4955" y="5001"/>
                  <a:pt x="4795" y="4915"/>
                </a:cubicBezTo>
                <a:cubicBezTo>
                  <a:pt x="4408" y="4688"/>
                  <a:pt x="4152" y="4295"/>
                  <a:pt x="4101" y="3845"/>
                </a:cubicBezTo>
                <a:cubicBezTo>
                  <a:pt x="4072" y="3600"/>
                  <a:pt x="4101" y="3326"/>
                  <a:pt x="3952" y="3133"/>
                </a:cubicBezTo>
                <a:cubicBezTo>
                  <a:pt x="3850" y="3030"/>
                  <a:pt x="3725" y="2945"/>
                  <a:pt x="3588" y="2899"/>
                </a:cubicBezTo>
                <a:lnTo>
                  <a:pt x="2141" y="2256"/>
                </a:lnTo>
                <a:cubicBezTo>
                  <a:pt x="1885" y="2148"/>
                  <a:pt x="1623" y="2028"/>
                  <a:pt x="1418" y="1840"/>
                </a:cubicBezTo>
                <a:cubicBezTo>
                  <a:pt x="1299" y="1726"/>
                  <a:pt x="1190" y="1595"/>
                  <a:pt x="1093" y="1458"/>
                </a:cubicBezTo>
                <a:cubicBezTo>
                  <a:pt x="729" y="974"/>
                  <a:pt x="364" y="485"/>
                  <a:pt x="0" y="0"/>
                </a:cubicBezTo>
                <a:close/>
              </a:path>
            </a:pathLst>
          </a:custGeom>
          <a:solidFill>
            <a:srgbClr val="F8CD7D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 hasCustomPrompt="1"/>
          </p:nvPr>
        </p:nvSpPr>
        <p:spPr>
          <a:xfrm>
            <a:off x="2902050" y="1656213"/>
            <a:ext cx="3339900" cy="12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1"/>
          <p:cNvSpPr txBox="1">
            <a:spLocks noGrp="1"/>
          </p:cNvSpPr>
          <p:nvPr>
            <p:ph type="body" idx="1"/>
          </p:nvPr>
        </p:nvSpPr>
        <p:spPr>
          <a:xfrm>
            <a:off x="1756650" y="3107788"/>
            <a:ext cx="5630700" cy="3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/>
          <p:nvPr/>
        </p:nvSpPr>
        <p:spPr>
          <a:xfrm>
            <a:off x="524836" y="24118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268050" y="1724600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2155863" y="2178525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2"/>
          </p:nvPr>
        </p:nvSpPr>
        <p:spPr>
          <a:xfrm>
            <a:off x="2155875" y="1714425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3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268050" y="2905225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5"/>
          </p:nvPr>
        </p:nvSpPr>
        <p:spPr>
          <a:xfrm>
            <a:off x="2155863" y="337120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6"/>
          </p:nvPr>
        </p:nvSpPr>
        <p:spPr>
          <a:xfrm>
            <a:off x="2155875" y="2907196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769450" y="1724600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8"/>
          </p:nvPr>
        </p:nvSpPr>
        <p:spPr>
          <a:xfrm>
            <a:off x="5631650" y="2178525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69450" y="2905225"/>
            <a:ext cx="862200" cy="9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3"/>
          </p:nvPr>
        </p:nvSpPr>
        <p:spPr>
          <a:xfrm>
            <a:off x="5631650" y="3369550"/>
            <a:ext cx="2244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4"/>
          </p:nvPr>
        </p:nvSpPr>
        <p:spPr>
          <a:xfrm>
            <a:off x="5631645" y="2904210"/>
            <a:ext cx="22443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5"/>
          </p:nvPr>
        </p:nvSpPr>
        <p:spPr>
          <a:xfrm>
            <a:off x="5631645" y="1714425"/>
            <a:ext cx="2244300" cy="4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500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66000" y="3144875"/>
            <a:ext cx="5811900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1"/>
          </p:nvPr>
        </p:nvSpPr>
        <p:spPr>
          <a:xfrm>
            <a:off x="1666050" y="1701613"/>
            <a:ext cx="5811900" cy="12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 hasCustomPrompt="1"/>
          </p:nvPr>
        </p:nvSpPr>
        <p:spPr>
          <a:xfrm flipH="1">
            <a:off x="2505288" y="1895850"/>
            <a:ext cx="1307700" cy="13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15"/>
          <p:cNvSpPr txBox="1">
            <a:spLocks noGrp="1"/>
          </p:cNvSpPr>
          <p:nvPr>
            <p:ph type="title" idx="2"/>
          </p:nvPr>
        </p:nvSpPr>
        <p:spPr>
          <a:xfrm>
            <a:off x="3898525" y="1895850"/>
            <a:ext cx="27402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92" name="Google Shape;192;p1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5"/>
          <p:cNvSpPr txBox="1">
            <a:spLocks noGrp="1"/>
          </p:cNvSpPr>
          <p:nvPr>
            <p:ph type="subTitle" idx="1"/>
          </p:nvPr>
        </p:nvSpPr>
        <p:spPr>
          <a:xfrm>
            <a:off x="3898525" y="2571750"/>
            <a:ext cx="27402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2020725" y="535650"/>
            <a:ext cx="5102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/>
          <p:nvPr/>
        </p:nvSpPr>
        <p:spPr>
          <a:xfrm flipH="1">
            <a:off x="-23937" y="4410818"/>
            <a:ext cx="1999083" cy="752273"/>
          </a:xfrm>
          <a:custGeom>
            <a:avLst/>
            <a:gdLst/>
            <a:ahLst/>
            <a:cxnLst/>
            <a:rect l="l" t="t" r="r" b="b"/>
            <a:pathLst>
              <a:path w="14039" h="5283" extrusionOk="0">
                <a:moveTo>
                  <a:pt x="11055" y="1"/>
                </a:moveTo>
                <a:cubicBezTo>
                  <a:pt x="10880" y="1"/>
                  <a:pt x="10813" y="107"/>
                  <a:pt x="10627" y="134"/>
                </a:cubicBezTo>
                <a:cubicBezTo>
                  <a:pt x="10620" y="134"/>
                  <a:pt x="10612" y="135"/>
                  <a:pt x="10604" y="135"/>
                </a:cubicBezTo>
                <a:cubicBezTo>
                  <a:pt x="10495" y="135"/>
                  <a:pt x="10373" y="66"/>
                  <a:pt x="10259" y="66"/>
                </a:cubicBezTo>
                <a:cubicBezTo>
                  <a:pt x="10194" y="66"/>
                  <a:pt x="10132" y="88"/>
                  <a:pt x="10075" y="156"/>
                </a:cubicBezTo>
                <a:cubicBezTo>
                  <a:pt x="10003" y="117"/>
                  <a:pt x="9932" y="95"/>
                  <a:pt x="9867" y="95"/>
                </a:cubicBezTo>
                <a:cubicBezTo>
                  <a:pt x="9747" y="95"/>
                  <a:pt x="9651" y="170"/>
                  <a:pt x="9625" y="344"/>
                </a:cubicBezTo>
                <a:cubicBezTo>
                  <a:pt x="9524" y="270"/>
                  <a:pt x="9355" y="256"/>
                  <a:pt x="9190" y="256"/>
                </a:cubicBezTo>
                <a:cubicBezTo>
                  <a:pt x="9096" y="256"/>
                  <a:pt x="9003" y="261"/>
                  <a:pt x="8925" y="261"/>
                </a:cubicBezTo>
                <a:cubicBezTo>
                  <a:pt x="8900" y="261"/>
                  <a:pt x="8877" y="260"/>
                  <a:pt x="8856" y="259"/>
                </a:cubicBezTo>
                <a:cubicBezTo>
                  <a:pt x="8815" y="254"/>
                  <a:pt x="8773" y="251"/>
                  <a:pt x="8730" y="251"/>
                </a:cubicBezTo>
                <a:cubicBezTo>
                  <a:pt x="8678" y="251"/>
                  <a:pt x="8625" y="255"/>
                  <a:pt x="8571" y="265"/>
                </a:cubicBezTo>
                <a:cubicBezTo>
                  <a:pt x="8473" y="285"/>
                  <a:pt x="8426" y="382"/>
                  <a:pt x="8299" y="382"/>
                </a:cubicBezTo>
                <a:cubicBezTo>
                  <a:pt x="8286" y="382"/>
                  <a:pt x="8272" y="381"/>
                  <a:pt x="8258" y="379"/>
                </a:cubicBezTo>
                <a:cubicBezTo>
                  <a:pt x="8131" y="633"/>
                  <a:pt x="7710" y="740"/>
                  <a:pt x="7391" y="740"/>
                </a:cubicBezTo>
                <a:cubicBezTo>
                  <a:pt x="7339" y="740"/>
                  <a:pt x="7289" y="737"/>
                  <a:pt x="7244" y="732"/>
                </a:cubicBezTo>
                <a:cubicBezTo>
                  <a:pt x="6833" y="675"/>
                  <a:pt x="6685" y="385"/>
                  <a:pt x="6356" y="385"/>
                </a:cubicBezTo>
                <a:cubicBezTo>
                  <a:pt x="6253" y="385"/>
                  <a:pt x="6132" y="413"/>
                  <a:pt x="5980" y="487"/>
                </a:cubicBezTo>
                <a:cubicBezTo>
                  <a:pt x="5840" y="203"/>
                  <a:pt x="5690" y="154"/>
                  <a:pt x="5501" y="154"/>
                </a:cubicBezTo>
                <a:cubicBezTo>
                  <a:pt x="5400" y="154"/>
                  <a:pt x="5289" y="168"/>
                  <a:pt x="5162" y="168"/>
                </a:cubicBezTo>
                <a:cubicBezTo>
                  <a:pt x="5120" y="168"/>
                  <a:pt x="5075" y="166"/>
                  <a:pt x="5029" y="162"/>
                </a:cubicBezTo>
                <a:cubicBezTo>
                  <a:pt x="4910" y="147"/>
                  <a:pt x="4809" y="98"/>
                  <a:pt x="4676" y="98"/>
                </a:cubicBezTo>
                <a:cubicBezTo>
                  <a:pt x="4663" y="98"/>
                  <a:pt x="4650" y="98"/>
                  <a:pt x="4636" y="99"/>
                </a:cubicBezTo>
                <a:cubicBezTo>
                  <a:pt x="4482" y="111"/>
                  <a:pt x="4431" y="156"/>
                  <a:pt x="4289" y="191"/>
                </a:cubicBezTo>
                <a:cubicBezTo>
                  <a:pt x="4084" y="242"/>
                  <a:pt x="3708" y="242"/>
                  <a:pt x="3594" y="287"/>
                </a:cubicBezTo>
                <a:cubicBezTo>
                  <a:pt x="3393" y="237"/>
                  <a:pt x="3231" y="230"/>
                  <a:pt x="3070" y="230"/>
                </a:cubicBezTo>
                <a:cubicBezTo>
                  <a:pt x="3006" y="230"/>
                  <a:pt x="2942" y="231"/>
                  <a:pt x="2876" y="231"/>
                </a:cubicBezTo>
                <a:cubicBezTo>
                  <a:pt x="2806" y="231"/>
                  <a:pt x="2733" y="230"/>
                  <a:pt x="2654" y="225"/>
                </a:cubicBezTo>
                <a:cubicBezTo>
                  <a:pt x="2617" y="221"/>
                  <a:pt x="2580" y="220"/>
                  <a:pt x="2544" y="220"/>
                </a:cubicBezTo>
                <a:cubicBezTo>
                  <a:pt x="2276" y="220"/>
                  <a:pt x="2034" y="304"/>
                  <a:pt x="1788" y="339"/>
                </a:cubicBezTo>
                <a:cubicBezTo>
                  <a:pt x="1663" y="357"/>
                  <a:pt x="1536" y="366"/>
                  <a:pt x="1409" y="366"/>
                </a:cubicBezTo>
                <a:cubicBezTo>
                  <a:pt x="1305" y="366"/>
                  <a:pt x="1202" y="360"/>
                  <a:pt x="1099" y="350"/>
                </a:cubicBezTo>
                <a:cubicBezTo>
                  <a:pt x="881" y="311"/>
                  <a:pt x="725" y="177"/>
                  <a:pt x="503" y="177"/>
                </a:cubicBezTo>
                <a:cubicBezTo>
                  <a:pt x="465" y="177"/>
                  <a:pt x="425" y="181"/>
                  <a:pt x="382" y="191"/>
                </a:cubicBezTo>
                <a:cubicBezTo>
                  <a:pt x="461" y="475"/>
                  <a:pt x="0" y="498"/>
                  <a:pt x="160" y="732"/>
                </a:cubicBezTo>
                <a:cubicBezTo>
                  <a:pt x="86" y="811"/>
                  <a:pt x="165" y="1176"/>
                  <a:pt x="171" y="1313"/>
                </a:cubicBezTo>
                <a:cubicBezTo>
                  <a:pt x="530" y="1529"/>
                  <a:pt x="461" y="2042"/>
                  <a:pt x="592" y="2395"/>
                </a:cubicBezTo>
                <a:cubicBezTo>
                  <a:pt x="621" y="2469"/>
                  <a:pt x="735" y="2548"/>
                  <a:pt x="746" y="2611"/>
                </a:cubicBezTo>
                <a:cubicBezTo>
                  <a:pt x="758" y="2771"/>
                  <a:pt x="763" y="2930"/>
                  <a:pt x="758" y="3089"/>
                </a:cubicBezTo>
                <a:cubicBezTo>
                  <a:pt x="758" y="3198"/>
                  <a:pt x="735" y="3317"/>
                  <a:pt x="752" y="3425"/>
                </a:cubicBezTo>
                <a:cubicBezTo>
                  <a:pt x="769" y="3534"/>
                  <a:pt x="923" y="3505"/>
                  <a:pt x="871" y="3705"/>
                </a:cubicBezTo>
                <a:cubicBezTo>
                  <a:pt x="985" y="3761"/>
                  <a:pt x="951" y="3813"/>
                  <a:pt x="1054" y="3915"/>
                </a:cubicBezTo>
                <a:cubicBezTo>
                  <a:pt x="1202" y="4058"/>
                  <a:pt x="1401" y="4149"/>
                  <a:pt x="1578" y="4251"/>
                </a:cubicBezTo>
                <a:cubicBezTo>
                  <a:pt x="1316" y="4439"/>
                  <a:pt x="1162" y="4559"/>
                  <a:pt x="1037" y="4844"/>
                </a:cubicBezTo>
                <a:cubicBezTo>
                  <a:pt x="860" y="5237"/>
                  <a:pt x="1116" y="4844"/>
                  <a:pt x="1042" y="5282"/>
                </a:cubicBezTo>
                <a:lnTo>
                  <a:pt x="14039" y="5282"/>
                </a:lnTo>
                <a:lnTo>
                  <a:pt x="14039" y="128"/>
                </a:lnTo>
                <a:cubicBezTo>
                  <a:pt x="14006" y="138"/>
                  <a:pt x="13958" y="142"/>
                  <a:pt x="13903" y="142"/>
                </a:cubicBezTo>
                <a:cubicBezTo>
                  <a:pt x="13792" y="142"/>
                  <a:pt x="13651" y="127"/>
                  <a:pt x="13543" y="127"/>
                </a:cubicBezTo>
                <a:cubicBezTo>
                  <a:pt x="13531" y="127"/>
                  <a:pt x="13520" y="128"/>
                  <a:pt x="13509" y="128"/>
                </a:cubicBezTo>
                <a:cubicBezTo>
                  <a:pt x="13336" y="139"/>
                  <a:pt x="13146" y="282"/>
                  <a:pt x="12988" y="282"/>
                </a:cubicBezTo>
                <a:cubicBezTo>
                  <a:pt x="12985" y="282"/>
                  <a:pt x="12982" y="282"/>
                  <a:pt x="12979" y="282"/>
                </a:cubicBezTo>
                <a:cubicBezTo>
                  <a:pt x="12747" y="273"/>
                  <a:pt x="12532" y="59"/>
                  <a:pt x="12302" y="59"/>
                </a:cubicBezTo>
                <a:cubicBezTo>
                  <a:pt x="12233" y="59"/>
                  <a:pt x="12163" y="78"/>
                  <a:pt x="12091" y="128"/>
                </a:cubicBezTo>
                <a:cubicBezTo>
                  <a:pt x="12025" y="53"/>
                  <a:pt x="11966" y="29"/>
                  <a:pt x="11907" y="29"/>
                </a:cubicBezTo>
                <a:cubicBezTo>
                  <a:pt x="11814" y="29"/>
                  <a:pt x="11719" y="89"/>
                  <a:pt x="11590" y="99"/>
                </a:cubicBezTo>
                <a:cubicBezTo>
                  <a:pt x="11572" y="101"/>
                  <a:pt x="11556" y="102"/>
                  <a:pt x="11540" y="102"/>
                </a:cubicBezTo>
                <a:cubicBezTo>
                  <a:pt x="11371" y="102"/>
                  <a:pt x="11292" y="24"/>
                  <a:pt x="11094" y="3"/>
                </a:cubicBezTo>
                <a:cubicBezTo>
                  <a:pt x="11081" y="2"/>
                  <a:pt x="11068" y="1"/>
                  <a:pt x="11055" y="1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/>
          <p:nvPr/>
        </p:nvSpPr>
        <p:spPr>
          <a:xfrm flipH="1">
            <a:off x="-23937" y="4386841"/>
            <a:ext cx="2095566" cy="788580"/>
          </a:xfrm>
          <a:custGeom>
            <a:avLst/>
            <a:gdLst/>
            <a:ahLst/>
            <a:cxnLst/>
            <a:rect l="l" t="t" r="r" b="b"/>
            <a:pathLst>
              <a:path w="14039" h="5283" extrusionOk="0">
                <a:moveTo>
                  <a:pt x="11055" y="1"/>
                </a:moveTo>
                <a:cubicBezTo>
                  <a:pt x="10880" y="1"/>
                  <a:pt x="10813" y="107"/>
                  <a:pt x="10627" y="134"/>
                </a:cubicBezTo>
                <a:cubicBezTo>
                  <a:pt x="10620" y="134"/>
                  <a:pt x="10612" y="135"/>
                  <a:pt x="10604" y="135"/>
                </a:cubicBezTo>
                <a:cubicBezTo>
                  <a:pt x="10495" y="135"/>
                  <a:pt x="10373" y="66"/>
                  <a:pt x="10259" y="66"/>
                </a:cubicBezTo>
                <a:cubicBezTo>
                  <a:pt x="10194" y="66"/>
                  <a:pt x="10132" y="88"/>
                  <a:pt x="10075" y="156"/>
                </a:cubicBezTo>
                <a:cubicBezTo>
                  <a:pt x="10003" y="117"/>
                  <a:pt x="9932" y="95"/>
                  <a:pt x="9867" y="95"/>
                </a:cubicBezTo>
                <a:cubicBezTo>
                  <a:pt x="9747" y="95"/>
                  <a:pt x="9651" y="170"/>
                  <a:pt x="9625" y="344"/>
                </a:cubicBezTo>
                <a:cubicBezTo>
                  <a:pt x="9524" y="270"/>
                  <a:pt x="9355" y="256"/>
                  <a:pt x="9190" y="256"/>
                </a:cubicBezTo>
                <a:cubicBezTo>
                  <a:pt x="9096" y="256"/>
                  <a:pt x="9003" y="261"/>
                  <a:pt x="8925" y="261"/>
                </a:cubicBezTo>
                <a:cubicBezTo>
                  <a:pt x="8900" y="261"/>
                  <a:pt x="8877" y="260"/>
                  <a:pt x="8856" y="259"/>
                </a:cubicBezTo>
                <a:cubicBezTo>
                  <a:pt x="8815" y="254"/>
                  <a:pt x="8773" y="251"/>
                  <a:pt x="8730" y="251"/>
                </a:cubicBezTo>
                <a:cubicBezTo>
                  <a:pt x="8678" y="251"/>
                  <a:pt x="8625" y="255"/>
                  <a:pt x="8571" y="265"/>
                </a:cubicBezTo>
                <a:cubicBezTo>
                  <a:pt x="8473" y="285"/>
                  <a:pt x="8426" y="382"/>
                  <a:pt x="8299" y="382"/>
                </a:cubicBezTo>
                <a:cubicBezTo>
                  <a:pt x="8286" y="382"/>
                  <a:pt x="8272" y="381"/>
                  <a:pt x="8258" y="379"/>
                </a:cubicBezTo>
                <a:cubicBezTo>
                  <a:pt x="8131" y="633"/>
                  <a:pt x="7710" y="740"/>
                  <a:pt x="7391" y="740"/>
                </a:cubicBezTo>
                <a:cubicBezTo>
                  <a:pt x="7339" y="740"/>
                  <a:pt x="7289" y="737"/>
                  <a:pt x="7244" y="732"/>
                </a:cubicBezTo>
                <a:cubicBezTo>
                  <a:pt x="6833" y="675"/>
                  <a:pt x="6685" y="385"/>
                  <a:pt x="6356" y="385"/>
                </a:cubicBezTo>
                <a:cubicBezTo>
                  <a:pt x="6253" y="385"/>
                  <a:pt x="6132" y="413"/>
                  <a:pt x="5980" y="487"/>
                </a:cubicBezTo>
                <a:cubicBezTo>
                  <a:pt x="5840" y="203"/>
                  <a:pt x="5690" y="154"/>
                  <a:pt x="5501" y="154"/>
                </a:cubicBezTo>
                <a:cubicBezTo>
                  <a:pt x="5400" y="154"/>
                  <a:pt x="5289" y="168"/>
                  <a:pt x="5162" y="168"/>
                </a:cubicBezTo>
                <a:cubicBezTo>
                  <a:pt x="5120" y="168"/>
                  <a:pt x="5075" y="166"/>
                  <a:pt x="5029" y="162"/>
                </a:cubicBezTo>
                <a:cubicBezTo>
                  <a:pt x="4910" y="147"/>
                  <a:pt x="4809" y="98"/>
                  <a:pt x="4676" y="98"/>
                </a:cubicBezTo>
                <a:cubicBezTo>
                  <a:pt x="4663" y="98"/>
                  <a:pt x="4650" y="98"/>
                  <a:pt x="4636" y="99"/>
                </a:cubicBezTo>
                <a:cubicBezTo>
                  <a:pt x="4482" y="111"/>
                  <a:pt x="4431" y="156"/>
                  <a:pt x="4289" y="191"/>
                </a:cubicBezTo>
                <a:cubicBezTo>
                  <a:pt x="4084" y="242"/>
                  <a:pt x="3708" y="242"/>
                  <a:pt x="3594" y="287"/>
                </a:cubicBezTo>
                <a:cubicBezTo>
                  <a:pt x="3393" y="237"/>
                  <a:pt x="3231" y="230"/>
                  <a:pt x="3070" y="230"/>
                </a:cubicBezTo>
                <a:cubicBezTo>
                  <a:pt x="3006" y="230"/>
                  <a:pt x="2942" y="231"/>
                  <a:pt x="2876" y="231"/>
                </a:cubicBezTo>
                <a:cubicBezTo>
                  <a:pt x="2806" y="231"/>
                  <a:pt x="2733" y="230"/>
                  <a:pt x="2654" y="225"/>
                </a:cubicBezTo>
                <a:cubicBezTo>
                  <a:pt x="2617" y="221"/>
                  <a:pt x="2580" y="220"/>
                  <a:pt x="2544" y="220"/>
                </a:cubicBezTo>
                <a:cubicBezTo>
                  <a:pt x="2276" y="220"/>
                  <a:pt x="2034" y="304"/>
                  <a:pt x="1788" y="339"/>
                </a:cubicBezTo>
                <a:cubicBezTo>
                  <a:pt x="1663" y="357"/>
                  <a:pt x="1536" y="366"/>
                  <a:pt x="1409" y="366"/>
                </a:cubicBezTo>
                <a:cubicBezTo>
                  <a:pt x="1305" y="366"/>
                  <a:pt x="1202" y="360"/>
                  <a:pt x="1099" y="350"/>
                </a:cubicBezTo>
                <a:cubicBezTo>
                  <a:pt x="881" y="311"/>
                  <a:pt x="725" y="177"/>
                  <a:pt x="503" y="177"/>
                </a:cubicBezTo>
                <a:cubicBezTo>
                  <a:pt x="465" y="177"/>
                  <a:pt x="425" y="181"/>
                  <a:pt x="382" y="191"/>
                </a:cubicBezTo>
                <a:cubicBezTo>
                  <a:pt x="461" y="475"/>
                  <a:pt x="0" y="498"/>
                  <a:pt x="160" y="732"/>
                </a:cubicBezTo>
                <a:cubicBezTo>
                  <a:pt x="86" y="811"/>
                  <a:pt x="165" y="1176"/>
                  <a:pt x="171" y="1313"/>
                </a:cubicBezTo>
                <a:cubicBezTo>
                  <a:pt x="530" y="1529"/>
                  <a:pt x="461" y="2042"/>
                  <a:pt x="592" y="2395"/>
                </a:cubicBezTo>
                <a:cubicBezTo>
                  <a:pt x="621" y="2469"/>
                  <a:pt x="735" y="2548"/>
                  <a:pt x="746" y="2611"/>
                </a:cubicBezTo>
                <a:cubicBezTo>
                  <a:pt x="758" y="2771"/>
                  <a:pt x="763" y="2930"/>
                  <a:pt x="758" y="3089"/>
                </a:cubicBezTo>
                <a:cubicBezTo>
                  <a:pt x="758" y="3198"/>
                  <a:pt x="735" y="3317"/>
                  <a:pt x="752" y="3425"/>
                </a:cubicBezTo>
                <a:cubicBezTo>
                  <a:pt x="769" y="3534"/>
                  <a:pt x="923" y="3505"/>
                  <a:pt x="871" y="3705"/>
                </a:cubicBezTo>
                <a:cubicBezTo>
                  <a:pt x="985" y="3761"/>
                  <a:pt x="951" y="3813"/>
                  <a:pt x="1054" y="3915"/>
                </a:cubicBezTo>
                <a:cubicBezTo>
                  <a:pt x="1202" y="4058"/>
                  <a:pt x="1401" y="4149"/>
                  <a:pt x="1578" y="4251"/>
                </a:cubicBezTo>
                <a:cubicBezTo>
                  <a:pt x="1316" y="4439"/>
                  <a:pt x="1162" y="4559"/>
                  <a:pt x="1037" y="4844"/>
                </a:cubicBezTo>
                <a:cubicBezTo>
                  <a:pt x="860" y="5237"/>
                  <a:pt x="1116" y="4844"/>
                  <a:pt x="1042" y="5282"/>
                </a:cubicBezTo>
                <a:lnTo>
                  <a:pt x="14039" y="5282"/>
                </a:lnTo>
                <a:lnTo>
                  <a:pt x="14039" y="128"/>
                </a:lnTo>
                <a:cubicBezTo>
                  <a:pt x="14006" y="138"/>
                  <a:pt x="13958" y="142"/>
                  <a:pt x="13903" y="142"/>
                </a:cubicBezTo>
                <a:cubicBezTo>
                  <a:pt x="13792" y="142"/>
                  <a:pt x="13651" y="127"/>
                  <a:pt x="13543" y="127"/>
                </a:cubicBezTo>
                <a:cubicBezTo>
                  <a:pt x="13531" y="127"/>
                  <a:pt x="13520" y="128"/>
                  <a:pt x="13509" y="128"/>
                </a:cubicBezTo>
                <a:cubicBezTo>
                  <a:pt x="13336" y="139"/>
                  <a:pt x="13146" y="282"/>
                  <a:pt x="12988" y="282"/>
                </a:cubicBezTo>
                <a:cubicBezTo>
                  <a:pt x="12985" y="282"/>
                  <a:pt x="12982" y="282"/>
                  <a:pt x="12979" y="282"/>
                </a:cubicBezTo>
                <a:cubicBezTo>
                  <a:pt x="12747" y="273"/>
                  <a:pt x="12532" y="59"/>
                  <a:pt x="12302" y="59"/>
                </a:cubicBezTo>
                <a:cubicBezTo>
                  <a:pt x="12233" y="59"/>
                  <a:pt x="12163" y="78"/>
                  <a:pt x="12091" y="128"/>
                </a:cubicBezTo>
                <a:cubicBezTo>
                  <a:pt x="12025" y="53"/>
                  <a:pt x="11966" y="29"/>
                  <a:pt x="11907" y="29"/>
                </a:cubicBezTo>
                <a:cubicBezTo>
                  <a:pt x="11814" y="29"/>
                  <a:pt x="11719" y="89"/>
                  <a:pt x="11590" y="99"/>
                </a:cubicBezTo>
                <a:cubicBezTo>
                  <a:pt x="11572" y="101"/>
                  <a:pt x="11556" y="102"/>
                  <a:pt x="11540" y="102"/>
                </a:cubicBezTo>
                <a:cubicBezTo>
                  <a:pt x="11371" y="102"/>
                  <a:pt x="11292" y="24"/>
                  <a:pt x="11094" y="3"/>
                </a:cubicBezTo>
                <a:cubicBezTo>
                  <a:pt x="11081" y="2"/>
                  <a:pt x="11068" y="1"/>
                  <a:pt x="11055" y="1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1"/>
          </p:nvPr>
        </p:nvSpPr>
        <p:spPr>
          <a:xfrm>
            <a:off x="3406650" y="4047650"/>
            <a:ext cx="23307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subTitle" idx="2"/>
          </p:nvPr>
        </p:nvSpPr>
        <p:spPr>
          <a:xfrm>
            <a:off x="5946719" y="3574983"/>
            <a:ext cx="23307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3"/>
          </p:nvPr>
        </p:nvSpPr>
        <p:spPr>
          <a:xfrm>
            <a:off x="5946719" y="315437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4"/>
          </p:nvPr>
        </p:nvSpPr>
        <p:spPr>
          <a:xfrm>
            <a:off x="866569" y="3574973"/>
            <a:ext cx="23307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5"/>
          </p:nvPr>
        </p:nvSpPr>
        <p:spPr>
          <a:xfrm>
            <a:off x="866569" y="31543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6"/>
          </p:nvPr>
        </p:nvSpPr>
        <p:spPr>
          <a:xfrm>
            <a:off x="3406650" y="362705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"/>
          </p:nvPr>
        </p:nvSpPr>
        <p:spPr>
          <a:xfrm>
            <a:off x="3406650" y="3175600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2"/>
          </p:nvPr>
        </p:nvSpPr>
        <p:spPr>
          <a:xfrm>
            <a:off x="5858599" y="3175605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3"/>
          </p:nvPr>
        </p:nvSpPr>
        <p:spPr>
          <a:xfrm>
            <a:off x="5858599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4"/>
          </p:nvPr>
        </p:nvSpPr>
        <p:spPr>
          <a:xfrm>
            <a:off x="954700" y="3175600"/>
            <a:ext cx="2330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5"/>
          </p:nvPr>
        </p:nvSpPr>
        <p:spPr>
          <a:xfrm>
            <a:off x="954700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6"/>
          </p:nvPr>
        </p:nvSpPr>
        <p:spPr>
          <a:xfrm>
            <a:off x="3406650" y="2755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2471550" y="535650"/>
            <a:ext cx="42009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952888" y="2232250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2952888" y="3074350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/>
          <p:nvPr/>
        </p:nvSpPr>
        <p:spPr>
          <a:xfrm rot="5400000">
            <a:off x="36222" y="-97542"/>
            <a:ext cx="1005490" cy="1125793"/>
          </a:xfrm>
          <a:custGeom>
            <a:avLst/>
            <a:gdLst/>
            <a:ahLst/>
            <a:cxnLst/>
            <a:rect l="l" t="t" r="r" b="b"/>
            <a:pathLst>
              <a:path w="13954" h="15623" extrusionOk="0">
                <a:moveTo>
                  <a:pt x="0" y="0"/>
                </a:moveTo>
                <a:lnTo>
                  <a:pt x="0" y="15622"/>
                </a:lnTo>
                <a:lnTo>
                  <a:pt x="13953" y="15622"/>
                </a:lnTo>
                <a:cubicBezTo>
                  <a:pt x="12848" y="15132"/>
                  <a:pt x="12176" y="13817"/>
                  <a:pt x="12415" y="12632"/>
                </a:cubicBezTo>
                <a:cubicBezTo>
                  <a:pt x="12558" y="11937"/>
                  <a:pt x="12968" y="11191"/>
                  <a:pt x="12621" y="10582"/>
                </a:cubicBezTo>
                <a:cubicBezTo>
                  <a:pt x="12377" y="10156"/>
                  <a:pt x="11873" y="10007"/>
                  <a:pt x="11364" y="10007"/>
                </a:cubicBezTo>
                <a:cubicBezTo>
                  <a:pt x="11194" y="10007"/>
                  <a:pt x="11022" y="10024"/>
                  <a:pt x="10861" y="10052"/>
                </a:cubicBezTo>
                <a:cubicBezTo>
                  <a:pt x="10385" y="10137"/>
                  <a:pt x="9897" y="10292"/>
                  <a:pt x="9417" y="10292"/>
                </a:cubicBezTo>
                <a:cubicBezTo>
                  <a:pt x="9254" y="10292"/>
                  <a:pt x="9091" y="10274"/>
                  <a:pt x="8930" y="10229"/>
                </a:cubicBezTo>
                <a:cubicBezTo>
                  <a:pt x="8605" y="10138"/>
                  <a:pt x="8321" y="9938"/>
                  <a:pt x="8121" y="9665"/>
                </a:cubicBezTo>
                <a:cubicBezTo>
                  <a:pt x="7985" y="9477"/>
                  <a:pt x="7871" y="9244"/>
                  <a:pt x="7649" y="9170"/>
                </a:cubicBezTo>
                <a:cubicBezTo>
                  <a:pt x="7594" y="9149"/>
                  <a:pt x="7539" y="9141"/>
                  <a:pt x="7484" y="9141"/>
                </a:cubicBezTo>
                <a:cubicBezTo>
                  <a:pt x="7289" y="9141"/>
                  <a:pt x="7088" y="9245"/>
                  <a:pt x="6897" y="9312"/>
                </a:cubicBezTo>
                <a:cubicBezTo>
                  <a:pt x="6818" y="9341"/>
                  <a:pt x="6728" y="9356"/>
                  <a:pt x="6640" y="9356"/>
                </a:cubicBezTo>
                <a:cubicBezTo>
                  <a:pt x="6450" y="9356"/>
                  <a:pt x="6270" y="9282"/>
                  <a:pt x="6231" y="9107"/>
                </a:cubicBezTo>
                <a:cubicBezTo>
                  <a:pt x="6185" y="8919"/>
                  <a:pt x="6350" y="8742"/>
                  <a:pt x="6521" y="8646"/>
                </a:cubicBezTo>
                <a:cubicBezTo>
                  <a:pt x="6692" y="8549"/>
                  <a:pt x="6891" y="8492"/>
                  <a:pt x="7022" y="8338"/>
                </a:cubicBezTo>
                <a:cubicBezTo>
                  <a:pt x="7216" y="8105"/>
                  <a:pt x="7142" y="7746"/>
                  <a:pt x="6994" y="7472"/>
                </a:cubicBezTo>
                <a:cubicBezTo>
                  <a:pt x="6846" y="7205"/>
                  <a:pt x="6629" y="6971"/>
                  <a:pt x="6544" y="6681"/>
                </a:cubicBezTo>
                <a:cubicBezTo>
                  <a:pt x="6498" y="6544"/>
                  <a:pt x="6481" y="6390"/>
                  <a:pt x="6384" y="6282"/>
                </a:cubicBezTo>
                <a:cubicBezTo>
                  <a:pt x="6219" y="6100"/>
                  <a:pt x="5912" y="6151"/>
                  <a:pt x="5712" y="6015"/>
                </a:cubicBezTo>
                <a:cubicBezTo>
                  <a:pt x="5445" y="5838"/>
                  <a:pt x="5462" y="5434"/>
                  <a:pt x="5251" y="5200"/>
                </a:cubicBezTo>
                <a:cubicBezTo>
                  <a:pt x="5131" y="5063"/>
                  <a:pt x="4955" y="5001"/>
                  <a:pt x="4795" y="4915"/>
                </a:cubicBezTo>
                <a:cubicBezTo>
                  <a:pt x="4408" y="4688"/>
                  <a:pt x="4152" y="4295"/>
                  <a:pt x="4101" y="3845"/>
                </a:cubicBezTo>
                <a:cubicBezTo>
                  <a:pt x="4072" y="3600"/>
                  <a:pt x="4101" y="3326"/>
                  <a:pt x="3952" y="3133"/>
                </a:cubicBezTo>
                <a:cubicBezTo>
                  <a:pt x="3850" y="3030"/>
                  <a:pt x="3725" y="2945"/>
                  <a:pt x="3588" y="2899"/>
                </a:cubicBezTo>
                <a:lnTo>
                  <a:pt x="2141" y="2256"/>
                </a:lnTo>
                <a:cubicBezTo>
                  <a:pt x="1885" y="2148"/>
                  <a:pt x="1623" y="2028"/>
                  <a:pt x="1418" y="1840"/>
                </a:cubicBezTo>
                <a:cubicBezTo>
                  <a:pt x="1299" y="1726"/>
                  <a:pt x="1190" y="1595"/>
                  <a:pt x="1093" y="1458"/>
                </a:cubicBezTo>
                <a:cubicBezTo>
                  <a:pt x="729" y="974"/>
                  <a:pt x="364" y="485"/>
                  <a:pt x="0" y="0"/>
                </a:cubicBezTo>
                <a:close/>
              </a:path>
            </a:pathLst>
          </a:custGeom>
          <a:solidFill>
            <a:srgbClr val="F8CD7D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 txBox="1">
            <a:spLocks noGrp="1"/>
          </p:cNvSpPr>
          <p:nvPr>
            <p:ph type="subTitle" idx="1"/>
          </p:nvPr>
        </p:nvSpPr>
        <p:spPr>
          <a:xfrm>
            <a:off x="5330026" y="2600640"/>
            <a:ext cx="2832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ubTitle" idx="2"/>
          </p:nvPr>
        </p:nvSpPr>
        <p:spPr>
          <a:xfrm>
            <a:off x="5330024" y="2078500"/>
            <a:ext cx="28329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3"/>
          </p:nvPr>
        </p:nvSpPr>
        <p:spPr>
          <a:xfrm>
            <a:off x="1579960" y="2600640"/>
            <a:ext cx="2832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subTitle" idx="4"/>
          </p:nvPr>
        </p:nvSpPr>
        <p:spPr>
          <a:xfrm>
            <a:off x="1579850" y="2078500"/>
            <a:ext cx="28329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subTitle" idx="5"/>
          </p:nvPr>
        </p:nvSpPr>
        <p:spPr>
          <a:xfrm>
            <a:off x="1579960" y="3759631"/>
            <a:ext cx="28329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6"/>
          </p:nvPr>
        </p:nvSpPr>
        <p:spPr>
          <a:xfrm>
            <a:off x="1579850" y="3237251"/>
            <a:ext cx="28329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subTitle" idx="7"/>
          </p:nvPr>
        </p:nvSpPr>
        <p:spPr>
          <a:xfrm>
            <a:off x="5330003" y="3759631"/>
            <a:ext cx="28329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subTitle" idx="8"/>
          </p:nvPr>
        </p:nvSpPr>
        <p:spPr>
          <a:xfrm>
            <a:off x="5330000" y="3237251"/>
            <a:ext cx="28329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title"/>
          </p:nvPr>
        </p:nvSpPr>
        <p:spPr>
          <a:xfrm>
            <a:off x="299890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9"/>
          </p:nvPr>
        </p:nvSpPr>
        <p:spPr>
          <a:xfrm>
            <a:off x="2472700" y="1105050"/>
            <a:ext cx="4198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/>
          <p:nvPr/>
        </p:nvSpPr>
        <p:spPr>
          <a:xfrm flipH="1">
            <a:off x="-23940" y="4192682"/>
            <a:ext cx="2569102" cy="966776"/>
          </a:xfrm>
          <a:custGeom>
            <a:avLst/>
            <a:gdLst/>
            <a:ahLst/>
            <a:cxnLst/>
            <a:rect l="l" t="t" r="r" b="b"/>
            <a:pathLst>
              <a:path w="14039" h="5283" extrusionOk="0">
                <a:moveTo>
                  <a:pt x="11055" y="1"/>
                </a:moveTo>
                <a:cubicBezTo>
                  <a:pt x="10880" y="1"/>
                  <a:pt x="10813" y="107"/>
                  <a:pt x="10627" y="134"/>
                </a:cubicBezTo>
                <a:cubicBezTo>
                  <a:pt x="10620" y="134"/>
                  <a:pt x="10612" y="135"/>
                  <a:pt x="10604" y="135"/>
                </a:cubicBezTo>
                <a:cubicBezTo>
                  <a:pt x="10495" y="135"/>
                  <a:pt x="10373" y="66"/>
                  <a:pt x="10259" y="66"/>
                </a:cubicBezTo>
                <a:cubicBezTo>
                  <a:pt x="10194" y="66"/>
                  <a:pt x="10132" y="88"/>
                  <a:pt x="10075" y="156"/>
                </a:cubicBezTo>
                <a:cubicBezTo>
                  <a:pt x="10003" y="117"/>
                  <a:pt x="9932" y="95"/>
                  <a:pt x="9867" y="95"/>
                </a:cubicBezTo>
                <a:cubicBezTo>
                  <a:pt x="9747" y="95"/>
                  <a:pt x="9651" y="170"/>
                  <a:pt x="9625" y="344"/>
                </a:cubicBezTo>
                <a:cubicBezTo>
                  <a:pt x="9524" y="270"/>
                  <a:pt x="9355" y="256"/>
                  <a:pt x="9190" y="256"/>
                </a:cubicBezTo>
                <a:cubicBezTo>
                  <a:pt x="9096" y="256"/>
                  <a:pt x="9003" y="261"/>
                  <a:pt x="8925" y="261"/>
                </a:cubicBezTo>
                <a:cubicBezTo>
                  <a:pt x="8900" y="261"/>
                  <a:pt x="8877" y="260"/>
                  <a:pt x="8856" y="259"/>
                </a:cubicBezTo>
                <a:cubicBezTo>
                  <a:pt x="8815" y="254"/>
                  <a:pt x="8773" y="251"/>
                  <a:pt x="8730" y="251"/>
                </a:cubicBezTo>
                <a:cubicBezTo>
                  <a:pt x="8678" y="251"/>
                  <a:pt x="8625" y="255"/>
                  <a:pt x="8571" y="265"/>
                </a:cubicBezTo>
                <a:cubicBezTo>
                  <a:pt x="8473" y="285"/>
                  <a:pt x="8426" y="382"/>
                  <a:pt x="8299" y="382"/>
                </a:cubicBezTo>
                <a:cubicBezTo>
                  <a:pt x="8286" y="382"/>
                  <a:pt x="8272" y="381"/>
                  <a:pt x="8258" y="379"/>
                </a:cubicBezTo>
                <a:cubicBezTo>
                  <a:pt x="8131" y="633"/>
                  <a:pt x="7710" y="740"/>
                  <a:pt x="7391" y="740"/>
                </a:cubicBezTo>
                <a:cubicBezTo>
                  <a:pt x="7339" y="740"/>
                  <a:pt x="7289" y="737"/>
                  <a:pt x="7244" y="732"/>
                </a:cubicBezTo>
                <a:cubicBezTo>
                  <a:pt x="6833" y="675"/>
                  <a:pt x="6685" y="385"/>
                  <a:pt x="6356" y="385"/>
                </a:cubicBezTo>
                <a:cubicBezTo>
                  <a:pt x="6253" y="385"/>
                  <a:pt x="6132" y="413"/>
                  <a:pt x="5980" y="487"/>
                </a:cubicBezTo>
                <a:cubicBezTo>
                  <a:pt x="5840" y="203"/>
                  <a:pt x="5690" y="154"/>
                  <a:pt x="5501" y="154"/>
                </a:cubicBezTo>
                <a:cubicBezTo>
                  <a:pt x="5400" y="154"/>
                  <a:pt x="5289" y="168"/>
                  <a:pt x="5162" y="168"/>
                </a:cubicBezTo>
                <a:cubicBezTo>
                  <a:pt x="5120" y="168"/>
                  <a:pt x="5075" y="166"/>
                  <a:pt x="5029" y="162"/>
                </a:cubicBezTo>
                <a:cubicBezTo>
                  <a:pt x="4910" y="147"/>
                  <a:pt x="4809" y="98"/>
                  <a:pt x="4676" y="98"/>
                </a:cubicBezTo>
                <a:cubicBezTo>
                  <a:pt x="4663" y="98"/>
                  <a:pt x="4650" y="98"/>
                  <a:pt x="4636" y="99"/>
                </a:cubicBezTo>
                <a:cubicBezTo>
                  <a:pt x="4482" y="111"/>
                  <a:pt x="4431" y="156"/>
                  <a:pt x="4289" y="191"/>
                </a:cubicBezTo>
                <a:cubicBezTo>
                  <a:pt x="4084" y="242"/>
                  <a:pt x="3708" y="242"/>
                  <a:pt x="3594" y="287"/>
                </a:cubicBezTo>
                <a:cubicBezTo>
                  <a:pt x="3393" y="237"/>
                  <a:pt x="3231" y="230"/>
                  <a:pt x="3070" y="230"/>
                </a:cubicBezTo>
                <a:cubicBezTo>
                  <a:pt x="3006" y="230"/>
                  <a:pt x="2942" y="231"/>
                  <a:pt x="2876" y="231"/>
                </a:cubicBezTo>
                <a:cubicBezTo>
                  <a:pt x="2806" y="231"/>
                  <a:pt x="2733" y="230"/>
                  <a:pt x="2654" y="225"/>
                </a:cubicBezTo>
                <a:cubicBezTo>
                  <a:pt x="2617" y="221"/>
                  <a:pt x="2580" y="220"/>
                  <a:pt x="2544" y="220"/>
                </a:cubicBezTo>
                <a:cubicBezTo>
                  <a:pt x="2276" y="220"/>
                  <a:pt x="2034" y="304"/>
                  <a:pt x="1788" y="339"/>
                </a:cubicBezTo>
                <a:cubicBezTo>
                  <a:pt x="1663" y="357"/>
                  <a:pt x="1536" y="366"/>
                  <a:pt x="1409" y="366"/>
                </a:cubicBezTo>
                <a:cubicBezTo>
                  <a:pt x="1305" y="366"/>
                  <a:pt x="1202" y="360"/>
                  <a:pt x="1099" y="350"/>
                </a:cubicBezTo>
                <a:cubicBezTo>
                  <a:pt x="881" y="311"/>
                  <a:pt x="725" y="177"/>
                  <a:pt x="503" y="177"/>
                </a:cubicBezTo>
                <a:cubicBezTo>
                  <a:pt x="465" y="177"/>
                  <a:pt x="425" y="181"/>
                  <a:pt x="382" y="191"/>
                </a:cubicBezTo>
                <a:cubicBezTo>
                  <a:pt x="461" y="475"/>
                  <a:pt x="0" y="498"/>
                  <a:pt x="160" y="732"/>
                </a:cubicBezTo>
                <a:cubicBezTo>
                  <a:pt x="86" y="811"/>
                  <a:pt x="165" y="1176"/>
                  <a:pt x="171" y="1313"/>
                </a:cubicBezTo>
                <a:cubicBezTo>
                  <a:pt x="530" y="1529"/>
                  <a:pt x="461" y="2042"/>
                  <a:pt x="592" y="2395"/>
                </a:cubicBezTo>
                <a:cubicBezTo>
                  <a:pt x="621" y="2469"/>
                  <a:pt x="735" y="2548"/>
                  <a:pt x="746" y="2611"/>
                </a:cubicBezTo>
                <a:cubicBezTo>
                  <a:pt x="758" y="2771"/>
                  <a:pt x="763" y="2930"/>
                  <a:pt x="758" y="3089"/>
                </a:cubicBezTo>
                <a:cubicBezTo>
                  <a:pt x="758" y="3198"/>
                  <a:pt x="735" y="3317"/>
                  <a:pt x="752" y="3425"/>
                </a:cubicBezTo>
                <a:cubicBezTo>
                  <a:pt x="769" y="3534"/>
                  <a:pt x="923" y="3505"/>
                  <a:pt x="871" y="3705"/>
                </a:cubicBezTo>
                <a:cubicBezTo>
                  <a:pt x="985" y="3761"/>
                  <a:pt x="951" y="3813"/>
                  <a:pt x="1054" y="3915"/>
                </a:cubicBezTo>
                <a:cubicBezTo>
                  <a:pt x="1202" y="4058"/>
                  <a:pt x="1401" y="4149"/>
                  <a:pt x="1578" y="4251"/>
                </a:cubicBezTo>
                <a:cubicBezTo>
                  <a:pt x="1316" y="4439"/>
                  <a:pt x="1162" y="4559"/>
                  <a:pt x="1037" y="4844"/>
                </a:cubicBezTo>
                <a:cubicBezTo>
                  <a:pt x="860" y="5237"/>
                  <a:pt x="1116" y="4844"/>
                  <a:pt x="1042" y="5282"/>
                </a:cubicBezTo>
                <a:lnTo>
                  <a:pt x="14039" y="5282"/>
                </a:lnTo>
                <a:lnTo>
                  <a:pt x="14039" y="128"/>
                </a:lnTo>
                <a:cubicBezTo>
                  <a:pt x="14006" y="138"/>
                  <a:pt x="13958" y="142"/>
                  <a:pt x="13903" y="142"/>
                </a:cubicBezTo>
                <a:cubicBezTo>
                  <a:pt x="13792" y="142"/>
                  <a:pt x="13651" y="127"/>
                  <a:pt x="13543" y="127"/>
                </a:cubicBezTo>
                <a:cubicBezTo>
                  <a:pt x="13531" y="127"/>
                  <a:pt x="13520" y="128"/>
                  <a:pt x="13509" y="128"/>
                </a:cubicBezTo>
                <a:cubicBezTo>
                  <a:pt x="13336" y="139"/>
                  <a:pt x="13146" y="282"/>
                  <a:pt x="12988" y="282"/>
                </a:cubicBezTo>
                <a:cubicBezTo>
                  <a:pt x="12985" y="282"/>
                  <a:pt x="12982" y="282"/>
                  <a:pt x="12979" y="282"/>
                </a:cubicBezTo>
                <a:cubicBezTo>
                  <a:pt x="12747" y="273"/>
                  <a:pt x="12532" y="59"/>
                  <a:pt x="12302" y="59"/>
                </a:cubicBezTo>
                <a:cubicBezTo>
                  <a:pt x="12233" y="59"/>
                  <a:pt x="12163" y="78"/>
                  <a:pt x="12091" y="128"/>
                </a:cubicBezTo>
                <a:cubicBezTo>
                  <a:pt x="12025" y="53"/>
                  <a:pt x="11966" y="29"/>
                  <a:pt x="11907" y="29"/>
                </a:cubicBezTo>
                <a:cubicBezTo>
                  <a:pt x="11814" y="29"/>
                  <a:pt x="11719" y="89"/>
                  <a:pt x="11590" y="99"/>
                </a:cubicBezTo>
                <a:cubicBezTo>
                  <a:pt x="11572" y="101"/>
                  <a:pt x="11556" y="102"/>
                  <a:pt x="11540" y="102"/>
                </a:cubicBezTo>
                <a:cubicBezTo>
                  <a:pt x="11371" y="102"/>
                  <a:pt x="11292" y="24"/>
                  <a:pt x="11094" y="3"/>
                </a:cubicBezTo>
                <a:cubicBezTo>
                  <a:pt x="11081" y="2"/>
                  <a:pt x="11068" y="1"/>
                  <a:pt x="11055" y="1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subTitle" idx="1"/>
          </p:nvPr>
        </p:nvSpPr>
        <p:spPr>
          <a:xfrm>
            <a:off x="6181313" y="24925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2"/>
          </p:nvPr>
        </p:nvSpPr>
        <p:spPr>
          <a:xfrm>
            <a:off x="6181313" y="2148170"/>
            <a:ext cx="209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3523975" y="24925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4"/>
          </p:nvPr>
        </p:nvSpPr>
        <p:spPr>
          <a:xfrm>
            <a:off x="3523975" y="2148170"/>
            <a:ext cx="209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subTitle" idx="5"/>
          </p:nvPr>
        </p:nvSpPr>
        <p:spPr>
          <a:xfrm>
            <a:off x="2194075" y="406275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subTitle" idx="6"/>
          </p:nvPr>
        </p:nvSpPr>
        <p:spPr>
          <a:xfrm>
            <a:off x="2194075" y="3718350"/>
            <a:ext cx="209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2"/>
          <p:cNvSpPr txBox="1">
            <a:spLocks noGrp="1"/>
          </p:cNvSpPr>
          <p:nvPr>
            <p:ph type="subTitle" idx="7"/>
          </p:nvPr>
        </p:nvSpPr>
        <p:spPr>
          <a:xfrm>
            <a:off x="4853388" y="406275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22"/>
          <p:cNvSpPr txBox="1">
            <a:spLocks noGrp="1"/>
          </p:cNvSpPr>
          <p:nvPr>
            <p:ph type="subTitle" idx="8"/>
          </p:nvPr>
        </p:nvSpPr>
        <p:spPr>
          <a:xfrm>
            <a:off x="4853388" y="3718350"/>
            <a:ext cx="209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22"/>
          <p:cNvSpPr txBox="1">
            <a:spLocks noGrp="1"/>
          </p:cNvSpPr>
          <p:nvPr>
            <p:ph type="subTitle" idx="9"/>
          </p:nvPr>
        </p:nvSpPr>
        <p:spPr>
          <a:xfrm>
            <a:off x="866613" y="2492576"/>
            <a:ext cx="2096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subTitle" idx="13"/>
          </p:nvPr>
        </p:nvSpPr>
        <p:spPr>
          <a:xfrm>
            <a:off x="866613" y="2148170"/>
            <a:ext cx="2096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2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>
          <a:xfrm>
            <a:off x="2518850" y="535650"/>
            <a:ext cx="4106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7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ubTitle" idx="1"/>
          </p:nvPr>
        </p:nvSpPr>
        <p:spPr>
          <a:xfrm>
            <a:off x="5733689" y="406680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ubTitle" idx="2"/>
          </p:nvPr>
        </p:nvSpPr>
        <p:spPr>
          <a:xfrm>
            <a:off x="1946864" y="4066801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subTitle" idx="3"/>
          </p:nvPr>
        </p:nvSpPr>
        <p:spPr>
          <a:xfrm>
            <a:off x="5733689" y="18258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4"/>
          </p:nvPr>
        </p:nvSpPr>
        <p:spPr>
          <a:xfrm>
            <a:off x="5733689" y="1457261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subTitle" idx="5"/>
          </p:nvPr>
        </p:nvSpPr>
        <p:spPr>
          <a:xfrm>
            <a:off x="1946864" y="1825833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subTitle" idx="6"/>
          </p:nvPr>
        </p:nvSpPr>
        <p:spPr>
          <a:xfrm>
            <a:off x="1946864" y="1457261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3"/>
          <p:cNvSpPr txBox="1">
            <a:spLocks noGrp="1"/>
          </p:cNvSpPr>
          <p:nvPr>
            <p:ph type="subTitle" idx="7"/>
          </p:nvPr>
        </p:nvSpPr>
        <p:spPr>
          <a:xfrm>
            <a:off x="5733689" y="2946317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23"/>
          <p:cNvSpPr txBox="1">
            <a:spLocks noGrp="1"/>
          </p:cNvSpPr>
          <p:nvPr>
            <p:ph type="subTitle" idx="8"/>
          </p:nvPr>
        </p:nvSpPr>
        <p:spPr>
          <a:xfrm>
            <a:off x="5733689" y="2577758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subTitle" idx="9"/>
          </p:nvPr>
        </p:nvSpPr>
        <p:spPr>
          <a:xfrm>
            <a:off x="1946864" y="2946317"/>
            <a:ext cx="21900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subTitle" idx="13"/>
          </p:nvPr>
        </p:nvSpPr>
        <p:spPr>
          <a:xfrm>
            <a:off x="1946864" y="2577745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subTitle" idx="14"/>
          </p:nvPr>
        </p:nvSpPr>
        <p:spPr>
          <a:xfrm>
            <a:off x="5733689" y="3698230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subTitle" idx="15"/>
          </p:nvPr>
        </p:nvSpPr>
        <p:spPr>
          <a:xfrm>
            <a:off x="1946864" y="3698230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4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title" hasCustomPrompt="1"/>
          </p:nvPr>
        </p:nvSpPr>
        <p:spPr>
          <a:xfrm>
            <a:off x="2900688" y="891125"/>
            <a:ext cx="3342600" cy="9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2" name="Google Shape;342;p24"/>
          <p:cNvSpPr txBox="1">
            <a:spLocks noGrp="1"/>
          </p:cNvSpPr>
          <p:nvPr>
            <p:ph type="subTitle" idx="1"/>
          </p:nvPr>
        </p:nvSpPr>
        <p:spPr>
          <a:xfrm>
            <a:off x="2900688" y="1678400"/>
            <a:ext cx="33426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title" idx="2" hasCustomPrompt="1"/>
          </p:nvPr>
        </p:nvSpPr>
        <p:spPr>
          <a:xfrm>
            <a:off x="2900688" y="2968600"/>
            <a:ext cx="3342600" cy="9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4" name="Google Shape;344;p24"/>
          <p:cNvSpPr txBox="1">
            <a:spLocks noGrp="1"/>
          </p:cNvSpPr>
          <p:nvPr>
            <p:ph type="subTitle" idx="3"/>
          </p:nvPr>
        </p:nvSpPr>
        <p:spPr>
          <a:xfrm>
            <a:off x="2900688" y="3755875"/>
            <a:ext cx="3342600" cy="4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4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 txBox="1">
            <a:spLocks noGrp="1"/>
          </p:cNvSpPr>
          <p:nvPr>
            <p:ph type="body" idx="1"/>
          </p:nvPr>
        </p:nvSpPr>
        <p:spPr>
          <a:xfrm>
            <a:off x="2248325" y="1882575"/>
            <a:ext cx="4647300" cy="21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/>
          </p:nvPr>
        </p:nvSpPr>
        <p:spPr>
          <a:xfrm>
            <a:off x="2998925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ubTitle" idx="1"/>
          </p:nvPr>
        </p:nvSpPr>
        <p:spPr>
          <a:xfrm>
            <a:off x="4963313" y="2699175"/>
            <a:ext cx="31155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title"/>
          </p:nvPr>
        </p:nvSpPr>
        <p:spPr>
          <a:xfrm>
            <a:off x="4963275" y="1412325"/>
            <a:ext cx="31155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6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7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7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7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7"/>
          <p:cNvSpPr txBox="1">
            <a:spLocks noGrp="1"/>
          </p:cNvSpPr>
          <p:nvPr>
            <p:ph type="subTitle" idx="1"/>
          </p:nvPr>
        </p:nvSpPr>
        <p:spPr>
          <a:xfrm>
            <a:off x="1215875" y="2699175"/>
            <a:ext cx="31155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27"/>
          <p:cNvSpPr txBox="1">
            <a:spLocks noGrp="1"/>
          </p:cNvSpPr>
          <p:nvPr>
            <p:ph type="title"/>
          </p:nvPr>
        </p:nvSpPr>
        <p:spPr>
          <a:xfrm>
            <a:off x="1215863" y="1412325"/>
            <a:ext cx="31155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8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8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8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8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8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8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8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8"/>
          <p:cNvSpPr txBox="1">
            <a:spLocks noGrp="1"/>
          </p:cNvSpPr>
          <p:nvPr>
            <p:ph type="subTitle" idx="1"/>
          </p:nvPr>
        </p:nvSpPr>
        <p:spPr>
          <a:xfrm>
            <a:off x="4958575" y="2699175"/>
            <a:ext cx="31155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28"/>
          <p:cNvSpPr txBox="1">
            <a:spLocks noGrp="1"/>
          </p:cNvSpPr>
          <p:nvPr>
            <p:ph type="title"/>
          </p:nvPr>
        </p:nvSpPr>
        <p:spPr>
          <a:xfrm>
            <a:off x="4958550" y="1412325"/>
            <a:ext cx="31155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_1_1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9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9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9"/>
          <p:cNvSpPr txBox="1">
            <a:spLocks noGrp="1"/>
          </p:cNvSpPr>
          <p:nvPr>
            <p:ph type="subTitle" idx="1"/>
          </p:nvPr>
        </p:nvSpPr>
        <p:spPr>
          <a:xfrm>
            <a:off x="4816213" y="472625"/>
            <a:ext cx="29895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29"/>
          <p:cNvSpPr txBox="1">
            <a:spLocks noGrp="1"/>
          </p:cNvSpPr>
          <p:nvPr>
            <p:ph type="title"/>
          </p:nvPr>
        </p:nvSpPr>
        <p:spPr>
          <a:xfrm>
            <a:off x="1788756" y="535654"/>
            <a:ext cx="2685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9_1_1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0"/>
          <p:cNvSpPr txBox="1">
            <a:spLocks noGrp="1"/>
          </p:cNvSpPr>
          <p:nvPr>
            <p:ph type="subTitle" idx="1"/>
          </p:nvPr>
        </p:nvSpPr>
        <p:spPr>
          <a:xfrm>
            <a:off x="4853875" y="2707863"/>
            <a:ext cx="3277500" cy="13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30"/>
          <p:cNvSpPr txBox="1">
            <a:spLocks noGrp="1"/>
          </p:cNvSpPr>
          <p:nvPr>
            <p:ph type="title"/>
          </p:nvPr>
        </p:nvSpPr>
        <p:spPr>
          <a:xfrm>
            <a:off x="4853875" y="1591375"/>
            <a:ext cx="32775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14175" y="1198150"/>
            <a:ext cx="7715700" cy="3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4175" y="535650"/>
            <a:ext cx="7715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9_1_1_1_1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1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 txBox="1">
            <a:spLocks noGrp="1"/>
          </p:cNvSpPr>
          <p:nvPr>
            <p:ph type="subTitle" idx="1"/>
          </p:nvPr>
        </p:nvSpPr>
        <p:spPr>
          <a:xfrm>
            <a:off x="2016315" y="2109150"/>
            <a:ext cx="36075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body" idx="2"/>
          </p:nvPr>
        </p:nvSpPr>
        <p:spPr>
          <a:xfrm>
            <a:off x="2016300" y="2461050"/>
            <a:ext cx="5546100" cy="21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subTitle" idx="3"/>
          </p:nvPr>
        </p:nvSpPr>
        <p:spPr>
          <a:xfrm>
            <a:off x="1944950" y="1482300"/>
            <a:ext cx="52542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title"/>
          </p:nvPr>
        </p:nvSpPr>
        <p:spPr>
          <a:xfrm>
            <a:off x="2307725" y="535650"/>
            <a:ext cx="4528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9_1_1_1_1_1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2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2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2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32"/>
          <p:cNvSpPr txBox="1">
            <a:spLocks noGrp="1"/>
          </p:cNvSpPr>
          <p:nvPr>
            <p:ph type="subTitle" idx="1"/>
          </p:nvPr>
        </p:nvSpPr>
        <p:spPr>
          <a:xfrm>
            <a:off x="2016300" y="2110050"/>
            <a:ext cx="3324600" cy="3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32"/>
          <p:cNvSpPr txBox="1">
            <a:spLocks noGrp="1"/>
          </p:cNvSpPr>
          <p:nvPr>
            <p:ph type="body" idx="2"/>
          </p:nvPr>
        </p:nvSpPr>
        <p:spPr>
          <a:xfrm>
            <a:off x="2016300" y="2461950"/>
            <a:ext cx="5111400" cy="21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32"/>
          <p:cNvSpPr txBox="1">
            <a:spLocks noGrp="1"/>
          </p:cNvSpPr>
          <p:nvPr>
            <p:ph type="subTitle" idx="3"/>
          </p:nvPr>
        </p:nvSpPr>
        <p:spPr>
          <a:xfrm>
            <a:off x="2086425" y="1482300"/>
            <a:ext cx="49713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33"/>
          <p:cNvGrpSpPr/>
          <p:nvPr/>
        </p:nvGrpSpPr>
        <p:grpSpPr>
          <a:xfrm>
            <a:off x="2096377" y="1118525"/>
            <a:ext cx="4472281" cy="3677588"/>
            <a:chOff x="2096377" y="1118525"/>
            <a:chExt cx="4472281" cy="3677588"/>
          </a:xfrm>
        </p:grpSpPr>
        <p:sp>
          <p:nvSpPr>
            <p:cNvPr id="463" name="Google Shape;463;p33"/>
            <p:cNvSpPr/>
            <p:nvPr/>
          </p:nvSpPr>
          <p:spPr>
            <a:xfrm>
              <a:off x="2096377" y="1143006"/>
              <a:ext cx="4426057" cy="3653107"/>
            </a:xfrm>
            <a:custGeom>
              <a:avLst/>
              <a:gdLst/>
              <a:ahLst/>
              <a:cxnLst/>
              <a:rect l="l" t="t" r="r" b="b"/>
              <a:pathLst>
                <a:path w="47392" h="35181" extrusionOk="0">
                  <a:moveTo>
                    <a:pt x="5462" y="1193"/>
                  </a:moveTo>
                  <a:cubicBezTo>
                    <a:pt x="5581" y="1193"/>
                    <a:pt x="5653" y="1265"/>
                    <a:pt x="5653" y="1384"/>
                  </a:cubicBezTo>
                  <a:lnTo>
                    <a:pt x="5653" y="2195"/>
                  </a:lnTo>
                  <a:cubicBezTo>
                    <a:pt x="5653" y="2290"/>
                    <a:pt x="5581" y="2386"/>
                    <a:pt x="5462" y="2386"/>
                  </a:cubicBezTo>
                  <a:lnTo>
                    <a:pt x="1956" y="2386"/>
                  </a:lnTo>
                  <a:cubicBezTo>
                    <a:pt x="1861" y="2386"/>
                    <a:pt x="1789" y="2290"/>
                    <a:pt x="1789" y="2195"/>
                  </a:cubicBezTo>
                  <a:lnTo>
                    <a:pt x="1789" y="1384"/>
                  </a:lnTo>
                  <a:cubicBezTo>
                    <a:pt x="1789" y="1265"/>
                    <a:pt x="1861" y="1193"/>
                    <a:pt x="1956" y="1193"/>
                  </a:cubicBezTo>
                  <a:close/>
                  <a:moveTo>
                    <a:pt x="10542" y="1193"/>
                  </a:moveTo>
                  <a:cubicBezTo>
                    <a:pt x="10638" y="1193"/>
                    <a:pt x="10733" y="1265"/>
                    <a:pt x="10733" y="1384"/>
                  </a:cubicBezTo>
                  <a:lnTo>
                    <a:pt x="10733" y="2195"/>
                  </a:lnTo>
                  <a:cubicBezTo>
                    <a:pt x="10733" y="2290"/>
                    <a:pt x="10638" y="2386"/>
                    <a:pt x="10542" y="2386"/>
                  </a:cubicBezTo>
                  <a:lnTo>
                    <a:pt x="7036" y="2386"/>
                  </a:lnTo>
                  <a:cubicBezTo>
                    <a:pt x="6941" y="2386"/>
                    <a:pt x="6846" y="2290"/>
                    <a:pt x="6846" y="2195"/>
                  </a:cubicBezTo>
                  <a:lnTo>
                    <a:pt x="6846" y="1384"/>
                  </a:lnTo>
                  <a:cubicBezTo>
                    <a:pt x="6846" y="1265"/>
                    <a:pt x="6941" y="1193"/>
                    <a:pt x="7036" y="1193"/>
                  </a:cubicBezTo>
                  <a:close/>
                  <a:moveTo>
                    <a:pt x="15599" y="1193"/>
                  </a:moveTo>
                  <a:cubicBezTo>
                    <a:pt x="15718" y="1193"/>
                    <a:pt x="15789" y="1265"/>
                    <a:pt x="15789" y="1384"/>
                  </a:cubicBezTo>
                  <a:lnTo>
                    <a:pt x="15789" y="2195"/>
                  </a:lnTo>
                  <a:cubicBezTo>
                    <a:pt x="15789" y="2290"/>
                    <a:pt x="15718" y="2386"/>
                    <a:pt x="15599" y="2386"/>
                  </a:cubicBezTo>
                  <a:lnTo>
                    <a:pt x="12093" y="2386"/>
                  </a:lnTo>
                  <a:cubicBezTo>
                    <a:pt x="11997" y="2386"/>
                    <a:pt x="11926" y="2290"/>
                    <a:pt x="11926" y="2195"/>
                  </a:cubicBezTo>
                  <a:lnTo>
                    <a:pt x="11926" y="1384"/>
                  </a:lnTo>
                  <a:cubicBezTo>
                    <a:pt x="11926" y="1265"/>
                    <a:pt x="11997" y="1193"/>
                    <a:pt x="12093" y="1193"/>
                  </a:cubicBezTo>
                  <a:close/>
                  <a:moveTo>
                    <a:pt x="20679" y="1193"/>
                  </a:moveTo>
                  <a:cubicBezTo>
                    <a:pt x="20774" y="1193"/>
                    <a:pt x="20870" y="1265"/>
                    <a:pt x="20870" y="1384"/>
                  </a:cubicBezTo>
                  <a:lnTo>
                    <a:pt x="20870" y="2195"/>
                  </a:lnTo>
                  <a:cubicBezTo>
                    <a:pt x="20870" y="2290"/>
                    <a:pt x="20774" y="2386"/>
                    <a:pt x="20679" y="2386"/>
                  </a:cubicBezTo>
                  <a:lnTo>
                    <a:pt x="17173" y="2386"/>
                  </a:lnTo>
                  <a:cubicBezTo>
                    <a:pt x="17077" y="2386"/>
                    <a:pt x="16982" y="2290"/>
                    <a:pt x="16982" y="2195"/>
                  </a:cubicBezTo>
                  <a:lnTo>
                    <a:pt x="16982" y="1384"/>
                  </a:lnTo>
                  <a:cubicBezTo>
                    <a:pt x="16982" y="1265"/>
                    <a:pt x="17077" y="1193"/>
                    <a:pt x="17173" y="1193"/>
                  </a:cubicBezTo>
                  <a:close/>
                  <a:moveTo>
                    <a:pt x="25735" y="1193"/>
                  </a:moveTo>
                  <a:cubicBezTo>
                    <a:pt x="25854" y="1193"/>
                    <a:pt x="25926" y="1265"/>
                    <a:pt x="25926" y="1384"/>
                  </a:cubicBezTo>
                  <a:lnTo>
                    <a:pt x="25926" y="2195"/>
                  </a:lnTo>
                  <a:cubicBezTo>
                    <a:pt x="25926" y="2290"/>
                    <a:pt x="25854" y="2386"/>
                    <a:pt x="25735" y="2386"/>
                  </a:cubicBezTo>
                  <a:lnTo>
                    <a:pt x="22229" y="2386"/>
                  </a:lnTo>
                  <a:cubicBezTo>
                    <a:pt x="22134" y="2386"/>
                    <a:pt x="22062" y="2290"/>
                    <a:pt x="22062" y="2195"/>
                  </a:cubicBezTo>
                  <a:lnTo>
                    <a:pt x="22062" y="1384"/>
                  </a:lnTo>
                  <a:cubicBezTo>
                    <a:pt x="22062" y="1265"/>
                    <a:pt x="22134" y="1193"/>
                    <a:pt x="22229" y="1193"/>
                  </a:cubicBezTo>
                  <a:close/>
                  <a:moveTo>
                    <a:pt x="30815" y="1193"/>
                  </a:moveTo>
                  <a:cubicBezTo>
                    <a:pt x="30911" y="1193"/>
                    <a:pt x="31006" y="1265"/>
                    <a:pt x="31006" y="1384"/>
                  </a:cubicBezTo>
                  <a:lnTo>
                    <a:pt x="31006" y="2195"/>
                  </a:lnTo>
                  <a:cubicBezTo>
                    <a:pt x="31006" y="2290"/>
                    <a:pt x="30911" y="2386"/>
                    <a:pt x="30815" y="2386"/>
                  </a:cubicBezTo>
                  <a:lnTo>
                    <a:pt x="27309" y="2386"/>
                  </a:lnTo>
                  <a:cubicBezTo>
                    <a:pt x="27214" y="2386"/>
                    <a:pt x="27118" y="2290"/>
                    <a:pt x="27118" y="2195"/>
                  </a:cubicBezTo>
                  <a:lnTo>
                    <a:pt x="27118" y="1384"/>
                  </a:lnTo>
                  <a:cubicBezTo>
                    <a:pt x="27118" y="1265"/>
                    <a:pt x="27214" y="1193"/>
                    <a:pt x="27309" y="1193"/>
                  </a:cubicBezTo>
                  <a:close/>
                  <a:moveTo>
                    <a:pt x="36182" y="1193"/>
                  </a:moveTo>
                  <a:cubicBezTo>
                    <a:pt x="36277" y="1193"/>
                    <a:pt x="36372" y="1265"/>
                    <a:pt x="36372" y="1384"/>
                  </a:cubicBezTo>
                  <a:lnTo>
                    <a:pt x="36372" y="2195"/>
                  </a:lnTo>
                  <a:cubicBezTo>
                    <a:pt x="36372" y="2290"/>
                    <a:pt x="36277" y="2386"/>
                    <a:pt x="36182" y="2386"/>
                  </a:cubicBezTo>
                  <a:lnTo>
                    <a:pt x="32676" y="2386"/>
                  </a:lnTo>
                  <a:cubicBezTo>
                    <a:pt x="32580" y="2386"/>
                    <a:pt x="32485" y="2290"/>
                    <a:pt x="32485" y="2195"/>
                  </a:cubicBezTo>
                  <a:lnTo>
                    <a:pt x="32485" y="1384"/>
                  </a:lnTo>
                  <a:cubicBezTo>
                    <a:pt x="32485" y="1265"/>
                    <a:pt x="32580" y="1193"/>
                    <a:pt x="32676" y="1193"/>
                  </a:cubicBezTo>
                  <a:close/>
                  <a:moveTo>
                    <a:pt x="41238" y="1193"/>
                  </a:moveTo>
                  <a:cubicBezTo>
                    <a:pt x="41357" y="1193"/>
                    <a:pt x="41429" y="1265"/>
                    <a:pt x="41429" y="1384"/>
                  </a:cubicBezTo>
                  <a:lnTo>
                    <a:pt x="41429" y="2195"/>
                  </a:lnTo>
                  <a:cubicBezTo>
                    <a:pt x="41429" y="2290"/>
                    <a:pt x="41357" y="2386"/>
                    <a:pt x="41238" y="2386"/>
                  </a:cubicBezTo>
                  <a:lnTo>
                    <a:pt x="37732" y="2386"/>
                  </a:lnTo>
                  <a:cubicBezTo>
                    <a:pt x="37636" y="2386"/>
                    <a:pt x="37565" y="2290"/>
                    <a:pt x="37565" y="2195"/>
                  </a:cubicBezTo>
                  <a:lnTo>
                    <a:pt x="37565" y="1384"/>
                  </a:lnTo>
                  <a:cubicBezTo>
                    <a:pt x="37565" y="1265"/>
                    <a:pt x="37636" y="1193"/>
                    <a:pt x="37732" y="1193"/>
                  </a:cubicBezTo>
                  <a:close/>
                  <a:moveTo>
                    <a:pt x="46318" y="1193"/>
                  </a:moveTo>
                  <a:cubicBezTo>
                    <a:pt x="46413" y="1193"/>
                    <a:pt x="46509" y="1265"/>
                    <a:pt x="46509" y="1384"/>
                  </a:cubicBezTo>
                  <a:lnTo>
                    <a:pt x="46509" y="2195"/>
                  </a:lnTo>
                  <a:cubicBezTo>
                    <a:pt x="46509" y="2290"/>
                    <a:pt x="46413" y="2386"/>
                    <a:pt x="46318" y="2386"/>
                  </a:cubicBezTo>
                  <a:lnTo>
                    <a:pt x="42812" y="2386"/>
                  </a:lnTo>
                  <a:cubicBezTo>
                    <a:pt x="42717" y="2386"/>
                    <a:pt x="42621" y="2290"/>
                    <a:pt x="42621" y="2195"/>
                  </a:cubicBezTo>
                  <a:lnTo>
                    <a:pt x="42621" y="1384"/>
                  </a:lnTo>
                  <a:cubicBezTo>
                    <a:pt x="42621" y="1265"/>
                    <a:pt x="42717" y="1193"/>
                    <a:pt x="42812" y="1193"/>
                  </a:cubicBezTo>
                  <a:close/>
                  <a:moveTo>
                    <a:pt x="0" y="1"/>
                  </a:moveTo>
                  <a:lnTo>
                    <a:pt x="0" y="35180"/>
                  </a:lnTo>
                  <a:lnTo>
                    <a:pt x="47391" y="35180"/>
                  </a:lnTo>
                  <a:lnTo>
                    <a:pt x="47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2142600" y="1118525"/>
              <a:ext cx="4426057" cy="3653107"/>
            </a:xfrm>
            <a:custGeom>
              <a:avLst/>
              <a:gdLst/>
              <a:ahLst/>
              <a:cxnLst/>
              <a:rect l="l" t="t" r="r" b="b"/>
              <a:pathLst>
                <a:path w="47392" h="35181" extrusionOk="0">
                  <a:moveTo>
                    <a:pt x="5462" y="1193"/>
                  </a:moveTo>
                  <a:cubicBezTo>
                    <a:pt x="5581" y="1193"/>
                    <a:pt x="5653" y="1265"/>
                    <a:pt x="5653" y="1384"/>
                  </a:cubicBezTo>
                  <a:lnTo>
                    <a:pt x="5653" y="2195"/>
                  </a:lnTo>
                  <a:cubicBezTo>
                    <a:pt x="5653" y="2290"/>
                    <a:pt x="5581" y="2386"/>
                    <a:pt x="5462" y="2386"/>
                  </a:cubicBezTo>
                  <a:lnTo>
                    <a:pt x="1956" y="2386"/>
                  </a:lnTo>
                  <a:cubicBezTo>
                    <a:pt x="1861" y="2386"/>
                    <a:pt x="1789" y="2290"/>
                    <a:pt x="1789" y="2195"/>
                  </a:cubicBezTo>
                  <a:lnTo>
                    <a:pt x="1789" y="1384"/>
                  </a:lnTo>
                  <a:cubicBezTo>
                    <a:pt x="1789" y="1265"/>
                    <a:pt x="1861" y="1193"/>
                    <a:pt x="1956" y="1193"/>
                  </a:cubicBezTo>
                  <a:close/>
                  <a:moveTo>
                    <a:pt x="10542" y="1193"/>
                  </a:moveTo>
                  <a:cubicBezTo>
                    <a:pt x="10638" y="1193"/>
                    <a:pt x="10733" y="1265"/>
                    <a:pt x="10733" y="1384"/>
                  </a:cubicBezTo>
                  <a:lnTo>
                    <a:pt x="10733" y="2195"/>
                  </a:lnTo>
                  <a:cubicBezTo>
                    <a:pt x="10733" y="2290"/>
                    <a:pt x="10638" y="2386"/>
                    <a:pt x="10542" y="2386"/>
                  </a:cubicBezTo>
                  <a:lnTo>
                    <a:pt x="7036" y="2386"/>
                  </a:lnTo>
                  <a:cubicBezTo>
                    <a:pt x="6941" y="2386"/>
                    <a:pt x="6846" y="2290"/>
                    <a:pt x="6846" y="2195"/>
                  </a:cubicBezTo>
                  <a:lnTo>
                    <a:pt x="6846" y="1384"/>
                  </a:lnTo>
                  <a:cubicBezTo>
                    <a:pt x="6846" y="1265"/>
                    <a:pt x="6941" y="1193"/>
                    <a:pt x="7036" y="1193"/>
                  </a:cubicBezTo>
                  <a:close/>
                  <a:moveTo>
                    <a:pt x="15599" y="1193"/>
                  </a:moveTo>
                  <a:cubicBezTo>
                    <a:pt x="15718" y="1193"/>
                    <a:pt x="15789" y="1265"/>
                    <a:pt x="15789" y="1384"/>
                  </a:cubicBezTo>
                  <a:lnTo>
                    <a:pt x="15789" y="2195"/>
                  </a:lnTo>
                  <a:cubicBezTo>
                    <a:pt x="15789" y="2290"/>
                    <a:pt x="15718" y="2386"/>
                    <a:pt x="15599" y="2386"/>
                  </a:cubicBezTo>
                  <a:lnTo>
                    <a:pt x="12093" y="2386"/>
                  </a:lnTo>
                  <a:cubicBezTo>
                    <a:pt x="11997" y="2386"/>
                    <a:pt x="11926" y="2290"/>
                    <a:pt x="11926" y="2195"/>
                  </a:cubicBezTo>
                  <a:lnTo>
                    <a:pt x="11926" y="1384"/>
                  </a:lnTo>
                  <a:cubicBezTo>
                    <a:pt x="11926" y="1265"/>
                    <a:pt x="11997" y="1193"/>
                    <a:pt x="12093" y="1193"/>
                  </a:cubicBezTo>
                  <a:close/>
                  <a:moveTo>
                    <a:pt x="20679" y="1193"/>
                  </a:moveTo>
                  <a:cubicBezTo>
                    <a:pt x="20774" y="1193"/>
                    <a:pt x="20870" y="1265"/>
                    <a:pt x="20870" y="1384"/>
                  </a:cubicBezTo>
                  <a:lnTo>
                    <a:pt x="20870" y="2195"/>
                  </a:lnTo>
                  <a:cubicBezTo>
                    <a:pt x="20870" y="2290"/>
                    <a:pt x="20774" y="2386"/>
                    <a:pt x="20679" y="2386"/>
                  </a:cubicBezTo>
                  <a:lnTo>
                    <a:pt x="17173" y="2386"/>
                  </a:lnTo>
                  <a:cubicBezTo>
                    <a:pt x="17077" y="2386"/>
                    <a:pt x="16982" y="2290"/>
                    <a:pt x="16982" y="2195"/>
                  </a:cubicBezTo>
                  <a:lnTo>
                    <a:pt x="16982" y="1384"/>
                  </a:lnTo>
                  <a:cubicBezTo>
                    <a:pt x="16982" y="1265"/>
                    <a:pt x="17077" y="1193"/>
                    <a:pt x="17173" y="1193"/>
                  </a:cubicBezTo>
                  <a:close/>
                  <a:moveTo>
                    <a:pt x="25735" y="1193"/>
                  </a:moveTo>
                  <a:cubicBezTo>
                    <a:pt x="25854" y="1193"/>
                    <a:pt x="25926" y="1265"/>
                    <a:pt x="25926" y="1384"/>
                  </a:cubicBezTo>
                  <a:lnTo>
                    <a:pt x="25926" y="2195"/>
                  </a:lnTo>
                  <a:cubicBezTo>
                    <a:pt x="25926" y="2290"/>
                    <a:pt x="25854" y="2386"/>
                    <a:pt x="25735" y="2386"/>
                  </a:cubicBezTo>
                  <a:lnTo>
                    <a:pt x="22229" y="2386"/>
                  </a:lnTo>
                  <a:cubicBezTo>
                    <a:pt x="22134" y="2386"/>
                    <a:pt x="22062" y="2290"/>
                    <a:pt x="22062" y="2195"/>
                  </a:cubicBezTo>
                  <a:lnTo>
                    <a:pt x="22062" y="1384"/>
                  </a:lnTo>
                  <a:cubicBezTo>
                    <a:pt x="22062" y="1265"/>
                    <a:pt x="22134" y="1193"/>
                    <a:pt x="22229" y="1193"/>
                  </a:cubicBezTo>
                  <a:close/>
                  <a:moveTo>
                    <a:pt x="30815" y="1193"/>
                  </a:moveTo>
                  <a:cubicBezTo>
                    <a:pt x="30911" y="1193"/>
                    <a:pt x="31006" y="1265"/>
                    <a:pt x="31006" y="1384"/>
                  </a:cubicBezTo>
                  <a:lnTo>
                    <a:pt x="31006" y="2195"/>
                  </a:lnTo>
                  <a:cubicBezTo>
                    <a:pt x="31006" y="2290"/>
                    <a:pt x="30911" y="2386"/>
                    <a:pt x="30815" y="2386"/>
                  </a:cubicBezTo>
                  <a:lnTo>
                    <a:pt x="27309" y="2386"/>
                  </a:lnTo>
                  <a:cubicBezTo>
                    <a:pt x="27214" y="2386"/>
                    <a:pt x="27118" y="2290"/>
                    <a:pt x="27118" y="2195"/>
                  </a:cubicBezTo>
                  <a:lnTo>
                    <a:pt x="27118" y="1384"/>
                  </a:lnTo>
                  <a:cubicBezTo>
                    <a:pt x="27118" y="1265"/>
                    <a:pt x="27214" y="1193"/>
                    <a:pt x="27309" y="1193"/>
                  </a:cubicBezTo>
                  <a:close/>
                  <a:moveTo>
                    <a:pt x="36182" y="1193"/>
                  </a:moveTo>
                  <a:cubicBezTo>
                    <a:pt x="36277" y="1193"/>
                    <a:pt x="36372" y="1265"/>
                    <a:pt x="36372" y="1384"/>
                  </a:cubicBezTo>
                  <a:lnTo>
                    <a:pt x="36372" y="2195"/>
                  </a:lnTo>
                  <a:cubicBezTo>
                    <a:pt x="36372" y="2290"/>
                    <a:pt x="36277" y="2386"/>
                    <a:pt x="36182" y="2386"/>
                  </a:cubicBezTo>
                  <a:lnTo>
                    <a:pt x="32676" y="2386"/>
                  </a:lnTo>
                  <a:cubicBezTo>
                    <a:pt x="32580" y="2386"/>
                    <a:pt x="32485" y="2290"/>
                    <a:pt x="32485" y="2195"/>
                  </a:cubicBezTo>
                  <a:lnTo>
                    <a:pt x="32485" y="1384"/>
                  </a:lnTo>
                  <a:cubicBezTo>
                    <a:pt x="32485" y="1265"/>
                    <a:pt x="32580" y="1193"/>
                    <a:pt x="32676" y="1193"/>
                  </a:cubicBezTo>
                  <a:close/>
                  <a:moveTo>
                    <a:pt x="41238" y="1193"/>
                  </a:moveTo>
                  <a:cubicBezTo>
                    <a:pt x="41357" y="1193"/>
                    <a:pt x="41429" y="1265"/>
                    <a:pt x="41429" y="1384"/>
                  </a:cubicBezTo>
                  <a:lnTo>
                    <a:pt x="41429" y="2195"/>
                  </a:lnTo>
                  <a:cubicBezTo>
                    <a:pt x="41429" y="2290"/>
                    <a:pt x="41357" y="2386"/>
                    <a:pt x="41238" y="2386"/>
                  </a:cubicBezTo>
                  <a:lnTo>
                    <a:pt x="37732" y="2386"/>
                  </a:lnTo>
                  <a:cubicBezTo>
                    <a:pt x="37636" y="2386"/>
                    <a:pt x="37565" y="2290"/>
                    <a:pt x="37565" y="2195"/>
                  </a:cubicBezTo>
                  <a:lnTo>
                    <a:pt x="37565" y="1384"/>
                  </a:lnTo>
                  <a:cubicBezTo>
                    <a:pt x="37565" y="1265"/>
                    <a:pt x="37636" y="1193"/>
                    <a:pt x="37732" y="1193"/>
                  </a:cubicBezTo>
                  <a:close/>
                  <a:moveTo>
                    <a:pt x="46318" y="1193"/>
                  </a:moveTo>
                  <a:cubicBezTo>
                    <a:pt x="46413" y="1193"/>
                    <a:pt x="46509" y="1265"/>
                    <a:pt x="46509" y="1384"/>
                  </a:cubicBezTo>
                  <a:lnTo>
                    <a:pt x="46509" y="2195"/>
                  </a:lnTo>
                  <a:cubicBezTo>
                    <a:pt x="46509" y="2290"/>
                    <a:pt x="46413" y="2386"/>
                    <a:pt x="46318" y="2386"/>
                  </a:cubicBezTo>
                  <a:lnTo>
                    <a:pt x="42812" y="2386"/>
                  </a:lnTo>
                  <a:cubicBezTo>
                    <a:pt x="42717" y="2386"/>
                    <a:pt x="42621" y="2290"/>
                    <a:pt x="42621" y="2195"/>
                  </a:cubicBezTo>
                  <a:lnTo>
                    <a:pt x="42621" y="1384"/>
                  </a:lnTo>
                  <a:cubicBezTo>
                    <a:pt x="42621" y="1265"/>
                    <a:pt x="42717" y="1193"/>
                    <a:pt x="42812" y="1193"/>
                  </a:cubicBezTo>
                  <a:close/>
                  <a:moveTo>
                    <a:pt x="0" y="1"/>
                  </a:moveTo>
                  <a:lnTo>
                    <a:pt x="0" y="35180"/>
                  </a:lnTo>
                  <a:lnTo>
                    <a:pt x="47391" y="35180"/>
                  </a:lnTo>
                  <a:lnTo>
                    <a:pt x="47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33"/>
          <p:cNvSpPr txBox="1">
            <a:spLocks noGrp="1"/>
          </p:cNvSpPr>
          <p:nvPr>
            <p:ph type="ctrTitle"/>
          </p:nvPr>
        </p:nvSpPr>
        <p:spPr>
          <a:xfrm>
            <a:off x="3050798" y="598700"/>
            <a:ext cx="25671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subTitle" idx="1"/>
          </p:nvPr>
        </p:nvSpPr>
        <p:spPr>
          <a:xfrm>
            <a:off x="2545688" y="2244875"/>
            <a:ext cx="36174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7" name="Google Shape;467;p33"/>
          <p:cNvSpPr txBox="1">
            <a:spLocks noGrp="1"/>
          </p:cNvSpPr>
          <p:nvPr>
            <p:ph type="subTitle" idx="2"/>
          </p:nvPr>
        </p:nvSpPr>
        <p:spPr>
          <a:xfrm>
            <a:off x="2545675" y="1781200"/>
            <a:ext cx="36174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3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3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"/>
          <p:cNvSpPr/>
          <p:nvPr/>
        </p:nvSpPr>
        <p:spPr>
          <a:xfrm>
            <a:off x="8251775" y="0"/>
            <a:ext cx="356100" cy="521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3"/>
          <p:cNvSpPr txBox="1"/>
          <p:nvPr/>
        </p:nvSpPr>
        <p:spPr>
          <a:xfrm>
            <a:off x="2427563" y="3522550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, and infographics &amp; images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dika"/>
                <a:ea typeface="Andika"/>
                <a:cs typeface="Andika"/>
                <a:sym typeface="Andika"/>
                <a:hlinkClick r:id="rId5"/>
              </a:rPr>
              <a:t>Freepi</a:t>
            </a:r>
            <a:r>
              <a:rPr lang="en" sz="1200" b="1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k</a:t>
            </a:r>
            <a:endParaRPr sz="1200" b="1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34"/>
          <p:cNvGrpSpPr/>
          <p:nvPr/>
        </p:nvGrpSpPr>
        <p:grpSpPr>
          <a:xfrm>
            <a:off x="2096377" y="1118525"/>
            <a:ext cx="4472281" cy="3677588"/>
            <a:chOff x="2096377" y="1118525"/>
            <a:chExt cx="4472281" cy="3677588"/>
          </a:xfrm>
        </p:grpSpPr>
        <p:sp>
          <p:nvSpPr>
            <p:cNvPr id="480" name="Google Shape;480;p34"/>
            <p:cNvSpPr/>
            <p:nvPr/>
          </p:nvSpPr>
          <p:spPr>
            <a:xfrm>
              <a:off x="2096377" y="1143006"/>
              <a:ext cx="4426057" cy="3653107"/>
            </a:xfrm>
            <a:custGeom>
              <a:avLst/>
              <a:gdLst/>
              <a:ahLst/>
              <a:cxnLst/>
              <a:rect l="l" t="t" r="r" b="b"/>
              <a:pathLst>
                <a:path w="47392" h="35181" extrusionOk="0">
                  <a:moveTo>
                    <a:pt x="5462" y="1193"/>
                  </a:moveTo>
                  <a:cubicBezTo>
                    <a:pt x="5581" y="1193"/>
                    <a:pt x="5653" y="1265"/>
                    <a:pt x="5653" y="1384"/>
                  </a:cubicBezTo>
                  <a:lnTo>
                    <a:pt x="5653" y="2195"/>
                  </a:lnTo>
                  <a:cubicBezTo>
                    <a:pt x="5653" y="2290"/>
                    <a:pt x="5581" y="2386"/>
                    <a:pt x="5462" y="2386"/>
                  </a:cubicBezTo>
                  <a:lnTo>
                    <a:pt x="1956" y="2386"/>
                  </a:lnTo>
                  <a:cubicBezTo>
                    <a:pt x="1861" y="2386"/>
                    <a:pt x="1789" y="2290"/>
                    <a:pt x="1789" y="2195"/>
                  </a:cubicBezTo>
                  <a:lnTo>
                    <a:pt x="1789" y="1384"/>
                  </a:lnTo>
                  <a:cubicBezTo>
                    <a:pt x="1789" y="1265"/>
                    <a:pt x="1861" y="1193"/>
                    <a:pt x="1956" y="1193"/>
                  </a:cubicBezTo>
                  <a:close/>
                  <a:moveTo>
                    <a:pt x="10542" y="1193"/>
                  </a:moveTo>
                  <a:cubicBezTo>
                    <a:pt x="10638" y="1193"/>
                    <a:pt x="10733" y="1265"/>
                    <a:pt x="10733" y="1384"/>
                  </a:cubicBezTo>
                  <a:lnTo>
                    <a:pt x="10733" y="2195"/>
                  </a:lnTo>
                  <a:cubicBezTo>
                    <a:pt x="10733" y="2290"/>
                    <a:pt x="10638" y="2386"/>
                    <a:pt x="10542" y="2386"/>
                  </a:cubicBezTo>
                  <a:lnTo>
                    <a:pt x="7036" y="2386"/>
                  </a:lnTo>
                  <a:cubicBezTo>
                    <a:pt x="6941" y="2386"/>
                    <a:pt x="6846" y="2290"/>
                    <a:pt x="6846" y="2195"/>
                  </a:cubicBezTo>
                  <a:lnTo>
                    <a:pt x="6846" y="1384"/>
                  </a:lnTo>
                  <a:cubicBezTo>
                    <a:pt x="6846" y="1265"/>
                    <a:pt x="6941" y="1193"/>
                    <a:pt x="7036" y="1193"/>
                  </a:cubicBezTo>
                  <a:close/>
                  <a:moveTo>
                    <a:pt x="15599" y="1193"/>
                  </a:moveTo>
                  <a:cubicBezTo>
                    <a:pt x="15718" y="1193"/>
                    <a:pt x="15789" y="1265"/>
                    <a:pt x="15789" y="1384"/>
                  </a:cubicBezTo>
                  <a:lnTo>
                    <a:pt x="15789" y="2195"/>
                  </a:lnTo>
                  <a:cubicBezTo>
                    <a:pt x="15789" y="2290"/>
                    <a:pt x="15718" y="2386"/>
                    <a:pt x="15599" y="2386"/>
                  </a:cubicBezTo>
                  <a:lnTo>
                    <a:pt x="12093" y="2386"/>
                  </a:lnTo>
                  <a:cubicBezTo>
                    <a:pt x="11997" y="2386"/>
                    <a:pt x="11926" y="2290"/>
                    <a:pt x="11926" y="2195"/>
                  </a:cubicBezTo>
                  <a:lnTo>
                    <a:pt x="11926" y="1384"/>
                  </a:lnTo>
                  <a:cubicBezTo>
                    <a:pt x="11926" y="1265"/>
                    <a:pt x="11997" y="1193"/>
                    <a:pt x="12093" y="1193"/>
                  </a:cubicBezTo>
                  <a:close/>
                  <a:moveTo>
                    <a:pt x="20679" y="1193"/>
                  </a:moveTo>
                  <a:cubicBezTo>
                    <a:pt x="20774" y="1193"/>
                    <a:pt x="20870" y="1265"/>
                    <a:pt x="20870" y="1384"/>
                  </a:cubicBezTo>
                  <a:lnTo>
                    <a:pt x="20870" y="2195"/>
                  </a:lnTo>
                  <a:cubicBezTo>
                    <a:pt x="20870" y="2290"/>
                    <a:pt x="20774" y="2386"/>
                    <a:pt x="20679" y="2386"/>
                  </a:cubicBezTo>
                  <a:lnTo>
                    <a:pt x="17173" y="2386"/>
                  </a:lnTo>
                  <a:cubicBezTo>
                    <a:pt x="17077" y="2386"/>
                    <a:pt x="16982" y="2290"/>
                    <a:pt x="16982" y="2195"/>
                  </a:cubicBezTo>
                  <a:lnTo>
                    <a:pt x="16982" y="1384"/>
                  </a:lnTo>
                  <a:cubicBezTo>
                    <a:pt x="16982" y="1265"/>
                    <a:pt x="17077" y="1193"/>
                    <a:pt x="17173" y="1193"/>
                  </a:cubicBezTo>
                  <a:close/>
                  <a:moveTo>
                    <a:pt x="25735" y="1193"/>
                  </a:moveTo>
                  <a:cubicBezTo>
                    <a:pt x="25854" y="1193"/>
                    <a:pt x="25926" y="1265"/>
                    <a:pt x="25926" y="1384"/>
                  </a:cubicBezTo>
                  <a:lnTo>
                    <a:pt x="25926" y="2195"/>
                  </a:lnTo>
                  <a:cubicBezTo>
                    <a:pt x="25926" y="2290"/>
                    <a:pt x="25854" y="2386"/>
                    <a:pt x="25735" y="2386"/>
                  </a:cubicBezTo>
                  <a:lnTo>
                    <a:pt x="22229" y="2386"/>
                  </a:lnTo>
                  <a:cubicBezTo>
                    <a:pt x="22134" y="2386"/>
                    <a:pt x="22062" y="2290"/>
                    <a:pt x="22062" y="2195"/>
                  </a:cubicBezTo>
                  <a:lnTo>
                    <a:pt x="22062" y="1384"/>
                  </a:lnTo>
                  <a:cubicBezTo>
                    <a:pt x="22062" y="1265"/>
                    <a:pt x="22134" y="1193"/>
                    <a:pt x="22229" y="1193"/>
                  </a:cubicBezTo>
                  <a:close/>
                  <a:moveTo>
                    <a:pt x="30815" y="1193"/>
                  </a:moveTo>
                  <a:cubicBezTo>
                    <a:pt x="30911" y="1193"/>
                    <a:pt x="31006" y="1265"/>
                    <a:pt x="31006" y="1384"/>
                  </a:cubicBezTo>
                  <a:lnTo>
                    <a:pt x="31006" y="2195"/>
                  </a:lnTo>
                  <a:cubicBezTo>
                    <a:pt x="31006" y="2290"/>
                    <a:pt x="30911" y="2386"/>
                    <a:pt x="30815" y="2386"/>
                  </a:cubicBezTo>
                  <a:lnTo>
                    <a:pt x="27309" y="2386"/>
                  </a:lnTo>
                  <a:cubicBezTo>
                    <a:pt x="27214" y="2386"/>
                    <a:pt x="27118" y="2290"/>
                    <a:pt x="27118" y="2195"/>
                  </a:cubicBezTo>
                  <a:lnTo>
                    <a:pt x="27118" y="1384"/>
                  </a:lnTo>
                  <a:cubicBezTo>
                    <a:pt x="27118" y="1265"/>
                    <a:pt x="27214" y="1193"/>
                    <a:pt x="27309" y="1193"/>
                  </a:cubicBezTo>
                  <a:close/>
                  <a:moveTo>
                    <a:pt x="36182" y="1193"/>
                  </a:moveTo>
                  <a:cubicBezTo>
                    <a:pt x="36277" y="1193"/>
                    <a:pt x="36372" y="1265"/>
                    <a:pt x="36372" y="1384"/>
                  </a:cubicBezTo>
                  <a:lnTo>
                    <a:pt x="36372" y="2195"/>
                  </a:lnTo>
                  <a:cubicBezTo>
                    <a:pt x="36372" y="2290"/>
                    <a:pt x="36277" y="2386"/>
                    <a:pt x="36182" y="2386"/>
                  </a:cubicBezTo>
                  <a:lnTo>
                    <a:pt x="32676" y="2386"/>
                  </a:lnTo>
                  <a:cubicBezTo>
                    <a:pt x="32580" y="2386"/>
                    <a:pt x="32485" y="2290"/>
                    <a:pt x="32485" y="2195"/>
                  </a:cubicBezTo>
                  <a:lnTo>
                    <a:pt x="32485" y="1384"/>
                  </a:lnTo>
                  <a:cubicBezTo>
                    <a:pt x="32485" y="1265"/>
                    <a:pt x="32580" y="1193"/>
                    <a:pt x="32676" y="1193"/>
                  </a:cubicBezTo>
                  <a:close/>
                  <a:moveTo>
                    <a:pt x="41238" y="1193"/>
                  </a:moveTo>
                  <a:cubicBezTo>
                    <a:pt x="41357" y="1193"/>
                    <a:pt x="41429" y="1265"/>
                    <a:pt x="41429" y="1384"/>
                  </a:cubicBezTo>
                  <a:lnTo>
                    <a:pt x="41429" y="2195"/>
                  </a:lnTo>
                  <a:cubicBezTo>
                    <a:pt x="41429" y="2290"/>
                    <a:pt x="41357" y="2386"/>
                    <a:pt x="41238" y="2386"/>
                  </a:cubicBezTo>
                  <a:lnTo>
                    <a:pt x="37732" y="2386"/>
                  </a:lnTo>
                  <a:cubicBezTo>
                    <a:pt x="37636" y="2386"/>
                    <a:pt x="37565" y="2290"/>
                    <a:pt x="37565" y="2195"/>
                  </a:cubicBezTo>
                  <a:lnTo>
                    <a:pt x="37565" y="1384"/>
                  </a:lnTo>
                  <a:cubicBezTo>
                    <a:pt x="37565" y="1265"/>
                    <a:pt x="37636" y="1193"/>
                    <a:pt x="37732" y="1193"/>
                  </a:cubicBezTo>
                  <a:close/>
                  <a:moveTo>
                    <a:pt x="46318" y="1193"/>
                  </a:moveTo>
                  <a:cubicBezTo>
                    <a:pt x="46413" y="1193"/>
                    <a:pt x="46509" y="1265"/>
                    <a:pt x="46509" y="1384"/>
                  </a:cubicBezTo>
                  <a:lnTo>
                    <a:pt x="46509" y="2195"/>
                  </a:lnTo>
                  <a:cubicBezTo>
                    <a:pt x="46509" y="2290"/>
                    <a:pt x="46413" y="2386"/>
                    <a:pt x="46318" y="2386"/>
                  </a:cubicBezTo>
                  <a:lnTo>
                    <a:pt x="42812" y="2386"/>
                  </a:lnTo>
                  <a:cubicBezTo>
                    <a:pt x="42717" y="2386"/>
                    <a:pt x="42621" y="2290"/>
                    <a:pt x="42621" y="2195"/>
                  </a:cubicBezTo>
                  <a:lnTo>
                    <a:pt x="42621" y="1384"/>
                  </a:lnTo>
                  <a:cubicBezTo>
                    <a:pt x="42621" y="1265"/>
                    <a:pt x="42717" y="1193"/>
                    <a:pt x="42812" y="1193"/>
                  </a:cubicBezTo>
                  <a:close/>
                  <a:moveTo>
                    <a:pt x="0" y="1"/>
                  </a:moveTo>
                  <a:lnTo>
                    <a:pt x="0" y="35180"/>
                  </a:lnTo>
                  <a:lnTo>
                    <a:pt x="47391" y="35180"/>
                  </a:lnTo>
                  <a:lnTo>
                    <a:pt x="47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2142600" y="1118525"/>
              <a:ext cx="4426057" cy="3653107"/>
            </a:xfrm>
            <a:custGeom>
              <a:avLst/>
              <a:gdLst/>
              <a:ahLst/>
              <a:cxnLst/>
              <a:rect l="l" t="t" r="r" b="b"/>
              <a:pathLst>
                <a:path w="47392" h="35181" extrusionOk="0">
                  <a:moveTo>
                    <a:pt x="5462" y="1193"/>
                  </a:moveTo>
                  <a:cubicBezTo>
                    <a:pt x="5581" y="1193"/>
                    <a:pt x="5653" y="1265"/>
                    <a:pt x="5653" y="1384"/>
                  </a:cubicBezTo>
                  <a:lnTo>
                    <a:pt x="5653" y="2195"/>
                  </a:lnTo>
                  <a:cubicBezTo>
                    <a:pt x="5653" y="2290"/>
                    <a:pt x="5581" y="2386"/>
                    <a:pt x="5462" y="2386"/>
                  </a:cubicBezTo>
                  <a:lnTo>
                    <a:pt x="1956" y="2386"/>
                  </a:lnTo>
                  <a:cubicBezTo>
                    <a:pt x="1861" y="2386"/>
                    <a:pt x="1789" y="2290"/>
                    <a:pt x="1789" y="2195"/>
                  </a:cubicBezTo>
                  <a:lnTo>
                    <a:pt x="1789" y="1384"/>
                  </a:lnTo>
                  <a:cubicBezTo>
                    <a:pt x="1789" y="1265"/>
                    <a:pt x="1861" y="1193"/>
                    <a:pt x="1956" y="1193"/>
                  </a:cubicBezTo>
                  <a:close/>
                  <a:moveTo>
                    <a:pt x="10542" y="1193"/>
                  </a:moveTo>
                  <a:cubicBezTo>
                    <a:pt x="10638" y="1193"/>
                    <a:pt x="10733" y="1265"/>
                    <a:pt x="10733" y="1384"/>
                  </a:cubicBezTo>
                  <a:lnTo>
                    <a:pt x="10733" y="2195"/>
                  </a:lnTo>
                  <a:cubicBezTo>
                    <a:pt x="10733" y="2290"/>
                    <a:pt x="10638" y="2386"/>
                    <a:pt x="10542" y="2386"/>
                  </a:cubicBezTo>
                  <a:lnTo>
                    <a:pt x="7036" y="2386"/>
                  </a:lnTo>
                  <a:cubicBezTo>
                    <a:pt x="6941" y="2386"/>
                    <a:pt x="6846" y="2290"/>
                    <a:pt x="6846" y="2195"/>
                  </a:cubicBezTo>
                  <a:lnTo>
                    <a:pt x="6846" y="1384"/>
                  </a:lnTo>
                  <a:cubicBezTo>
                    <a:pt x="6846" y="1265"/>
                    <a:pt x="6941" y="1193"/>
                    <a:pt x="7036" y="1193"/>
                  </a:cubicBezTo>
                  <a:close/>
                  <a:moveTo>
                    <a:pt x="15599" y="1193"/>
                  </a:moveTo>
                  <a:cubicBezTo>
                    <a:pt x="15718" y="1193"/>
                    <a:pt x="15789" y="1265"/>
                    <a:pt x="15789" y="1384"/>
                  </a:cubicBezTo>
                  <a:lnTo>
                    <a:pt x="15789" y="2195"/>
                  </a:lnTo>
                  <a:cubicBezTo>
                    <a:pt x="15789" y="2290"/>
                    <a:pt x="15718" y="2386"/>
                    <a:pt x="15599" y="2386"/>
                  </a:cubicBezTo>
                  <a:lnTo>
                    <a:pt x="12093" y="2386"/>
                  </a:lnTo>
                  <a:cubicBezTo>
                    <a:pt x="11997" y="2386"/>
                    <a:pt x="11926" y="2290"/>
                    <a:pt x="11926" y="2195"/>
                  </a:cubicBezTo>
                  <a:lnTo>
                    <a:pt x="11926" y="1384"/>
                  </a:lnTo>
                  <a:cubicBezTo>
                    <a:pt x="11926" y="1265"/>
                    <a:pt x="11997" y="1193"/>
                    <a:pt x="12093" y="1193"/>
                  </a:cubicBezTo>
                  <a:close/>
                  <a:moveTo>
                    <a:pt x="20679" y="1193"/>
                  </a:moveTo>
                  <a:cubicBezTo>
                    <a:pt x="20774" y="1193"/>
                    <a:pt x="20870" y="1265"/>
                    <a:pt x="20870" y="1384"/>
                  </a:cubicBezTo>
                  <a:lnTo>
                    <a:pt x="20870" y="2195"/>
                  </a:lnTo>
                  <a:cubicBezTo>
                    <a:pt x="20870" y="2290"/>
                    <a:pt x="20774" y="2386"/>
                    <a:pt x="20679" y="2386"/>
                  </a:cubicBezTo>
                  <a:lnTo>
                    <a:pt x="17173" y="2386"/>
                  </a:lnTo>
                  <a:cubicBezTo>
                    <a:pt x="17077" y="2386"/>
                    <a:pt x="16982" y="2290"/>
                    <a:pt x="16982" y="2195"/>
                  </a:cubicBezTo>
                  <a:lnTo>
                    <a:pt x="16982" y="1384"/>
                  </a:lnTo>
                  <a:cubicBezTo>
                    <a:pt x="16982" y="1265"/>
                    <a:pt x="17077" y="1193"/>
                    <a:pt x="17173" y="1193"/>
                  </a:cubicBezTo>
                  <a:close/>
                  <a:moveTo>
                    <a:pt x="25735" y="1193"/>
                  </a:moveTo>
                  <a:cubicBezTo>
                    <a:pt x="25854" y="1193"/>
                    <a:pt x="25926" y="1265"/>
                    <a:pt x="25926" y="1384"/>
                  </a:cubicBezTo>
                  <a:lnTo>
                    <a:pt x="25926" y="2195"/>
                  </a:lnTo>
                  <a:cubicBezTo>
                    <a:pt x="25926" y="2290"/>
                    <a:pt x="25854" y="2386"/>
                    <a:pt x="25735" y="2386"/>
                  </a:cubicBezTo>
                  <a:lnTo>
                    <a:pt x="22229" y="2386"/>
                  </a:lnTo>
                  <a:cubicBezTo>
                    <a:pt x="22134" y="2386"/>
                    <a:pt x="22062" y="2290"/>
                    <a:pt x="22062" y="2195"/>
                  </a:cubicBezTo>
                  <a:lnTo>
                    <a:pt x="22062" y="1384"/>
                  </a:lnTo>
                  <a:cubicBezTo>
                    <a:pt x="22062" y="1265"/>
                    <a:pt x="22134" y="1193"/>
                    <a:pt x="22229" y="1193"/>
                  </a:cubicBezTo>
                  <a:close/>
                  <a:moveTo>
                    <a:pt x="30815" y="1193"/>
                  </a:moveTo>
                  <a:cubicBezTo>
                    <a:pt x="30911" y="1193"/>
                    <a:pt x="31006" y="1265"/>
                    <a:pt x="31006" y="1384"/>
                  </a:cubicBezTo>
                  <a:lnTo>
                    <a:pt x="31006" y="2195"/>
                  </a:lnTo>
                  <a:cubicBezTo>
                    <a:pt x="31006" y="2290"/>
                    <a:pt x="30911" y="2386"/>
                    <a:pt x="30815" y="2386"/>
                  </a:cubicBezTo>
                  <a:lnTo>
                    <a:pt x="27309" y="2386"/>
                  </a:lnTo>
                  <a:cubicBezTo>
                    <a:pt x="27214" y="2386"/>
                    <a:pt x="27118" y="2290"/>
                    <a:pt x="27118" y="2195"/>
                  </a:cubicBezTo>
                  <a:lnTo>
                    <a:pt x="27118" y="1384"/>
                  </a:lnTo>
                  <a:cubicBezTo>
                    <a:pt x="27118" y="1265"/>
                    <a:pt x="27214" y="1193"/>
                    <a:pt x="27309" y="1193"/>
                  </a:cubicBezTo>
                  <a:close/>
                  <a:moveTo>
                    <a:pt x="36182" y="1193"/>
                  </a:moveTo>
                  <a:cubicBezTo>
                    <a:pt x="36277" y="1193"/>
                    <a:pt x="36372" y="1265"/>
                    <a:pt x="36372" y="1384"/>
                  </a:cubicBezTo>
                  <a:lnTo>
                    <a:pt x="36372" y="2195"/>
                  </a:lnTo>
                  <a:cubicBezTo>
                    <a:pt x="36372" y="2290"/>
                    <a:pt x="36277" y="2386"/>
                    <a:pt x="36182" y="2386"/>
                  </a:cubicBezTo>
                  <a:lnTo>
                    <a:pt x="32676" y="2386"/>
                  </a:lnTo>
                  <a:cubicBezTo>
                    <a:pt x="32580" y="2386"/>
                    <a:pt x="32485" y="2290"/>
                    <a:pt x="32485" y="2195"/>
                  </a:cubicBezTo>
                  <a:lnTo>
                    <a:pt x="32485" y="1384"/>
                  </a:lnTo>
                  <a:cubicBezTo>
                    <a:pt x="32485" y="1265"/>
                    <a:pt x="32580" y="1193"/>
                    <a:pt x="32676" y="1193"/>
                  </a:cubicBezTo>
                  <a:close/>
                  <a:moveTo>
                    <a:pt x="41238" y="1193"/>
                  </a:moveTo>
                  <a:cubicBezTo>
                    <a:pt x="41357" y="1193"/>
                    <a:pt x="41429" y="1265"/>
                    <a:pt x="41429" y="1384"/>
                  </a:cubicBezTo>
                  <a:lnTo>
                    <a:pt x="41429" y="2195"/>
                  </a:lnTo>
                  <a:cubicBezTo>
                    <a:pt x="41429" y="2290"/>
                    <a:pt x="41357" y="2386"/>
                    <a:pt x="41238" y="2386"/>
                  </a:cubicBezTo>
                  <a:lnTo>
                    <a:pt x="37732" y="2386"/>
                  </a:lnTo>
                  <a:cubicBezTo>
                    <a:pt x="37636" y="2386"/>
                    <a:pt x="37565" y="2290"/>
                    <a:pt x="37565" y="2195"/>
                  </a:cubicBezTo>
                  <a:lnTo>
                    <a:pt x="37565" y="1384"/>
                  </a:lnTo>
                  <a:cubicBezTo>
                    <a:pt x="37565" y="1265"/>
                    <a:pt x="37636" y="1193"/>
                    <a:pt x="37732" y="1193"/>
                  </a:cubicBezTo>
                  <a:close/>
                  <a:moveTo>
                    <a:pt x="46318" y="1193"/>
                  </a:moveTo>
                  <a:cubicBezTo>
                    <a:pt x="46413" y="1193"/>
                    <a:pt x="46509" y="1265"/>
                    <a:pt x="46509" y="1384"/>
                  </a:cubicBezTo>
                  <a:lnTo>
                    <a:pt x="46509" y="2195"/>
                  </a:lnTo>
                  <a:cubicBezTo>
                    <a:pt x="46509" y="2290"/>
                    <a:pt x="46413" y="2386"/>
                    <a:pt x="46318" y="2386"/>
                  </a:cubicBezTo>
                  <a:lnTo>
                    <a:pt x="42812" y="2386"/>
                  </a:lnTo>
                  <a:cubicBezTo>
                    <a:pt x="42717" y="2386"/>
                    <a:pt x="42621" y="2290"/>
                    <a:pt x="42621" y="2195"/>
                  </a:cubicBezTo>
                  <a:lnTo>
                    <a:pt x="42621" y="1384"/>
                  </a:lnTo>
                  <a:cubicBezTo>
                    <a:pt x="42621" y="1265"/>
                    <a:pt x="42717" y="1193"/>
                    <a:pt x="42812" y="1193"/>
                  </a:cubicBezTo>
                  <a:close/>
                  <a:moveTo>
                    <a:pt x="0" y="1"/>
                  </a:moveTo>
                  <a:lnTo>
                    <a:pt x="0" y="35180"/>
                  </a:lnTo>
                  <a:lnTo>
                    <a:pt x="47391" y="35180"/>
                  </a:lnTo>
                  <a:lnTo>
                    <a:pt x="47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4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4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4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/>
          <p:nvPr/>
        </p:nvSpPr>
        <p:spPr>
          <a:xfrm>
            <a:off x="8251775" y="0"/>
            <a:ext cx="356100" cy="521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5"/>
          <p:cNvSpPr/>
          <p:nvPr/>
        </p:nvSpPr>
        <p:spPr>
          <a:xfrm rot="10800000">
            <a:off x="8162447" y="-38904"/>
            <a:ext cx="1005490" cy="1125793"/>
          </a:xfrm>
          <a:custGeom>
            <a:avLst/>
            <a:gdLst/>
            <a:ahLst/>
            <a:cxnLst/>
            <a:rect l="l" t="t" r="r" b="b"/>
            <a:pathLst>
              <a:path w="13954" h="15623" extrusionOk="0">
                <a:moveTo>
                  <a:pt x="0" y="0"/>
                </a:moveTo>
                <a:lnTo>
                  <a:pt x="0" y="15622"/>
                </a:lnTo>
                <a:lnTo>
                  <a:pt x="13953" y="15622"/>
                </a:lnTo>
                <a:cubicBezTo>
                  <a:pt x="12848" y="15132"/>
                  <a:pt x="12176" y="13817"/>
                  <a:pt x="12415" y="12632"/>
                </a:cubicBezTo>
                <a:cubicBezTo>
                  <a:pt x="12558" y="11937"/>
                  <a:pt x="12968" y="11191"/>
                  <a:pt x="12621" y="10582"/>
                </a:cubicBezTo>
                <a:cubicBezTo>
                  <a:pt x="12377" y="10156"/>
                  <a:pt x="11873" y="10007"/>
                  <a:pt x="11364" y="10007"/>
                </a:cubicBezTo>
                <a:cubicBezTo>
                  <a:pt x="11194" y="10007"/>
                  <a:pt x="11022" y="10024"/>
                  <a:pt x="10861" y="10052"/>
                </a:cubicBezTo>
                <a:cubicBezTo>
                  <a:pt x="10385" y="10137"/>
                  <a:pt x="9897" y="10292"/>
                  <a:pt x="9417" y="10292"/>
                </a:cubicBezTo>
                <a:cubicBezTo>
                  <a:pt x="9254" y="10292"/>
                  <a:pt x="9091" y="10274"/>
                  <a:pt x="8930" y="10229"/>
                </a:cubicBezTo>
                <a:cubicBezTo>
                  <a:pt x="8605" y="10138"/>
                  <a:pt x="8321" y="9938"/>
                  <a:pt x="8121" y="9665"/>
                </a:cubicBezTo>
                <a:cubicBezTo>
                  <a:pt x="7985" y="9477"/>
                  <a:pt x="7871" y="9244"/>
                  <a:pt x="7649" y="9170"/>
                </a:cubicBezTo>
                <a:cubicBezTo>
                  <a:pt x="7594" y="9149"/>
                  <a:pt x="7539" y="9141"/>
                  <a:pt x="7484" y="9141"/>
                </a:cubicBezTo>
                <a:cubicBezTo>
                  <a:pt x="7289" y="9141"/>
                  <a:pt x="7088" y="9245"/>
                  <a:pt x="6897" y="9312"/>
                </a:cubicBezTo>
                <a:cubicBezTo>
                  <a:pt x="6818" y="9341"/>
                  <a:pt x="6728" y="9356"/>
                  <a:pt x="6640" y="9356"/>
                </a:cubicBezTo>
                <a:cubicBezTo>
                  <a:pt x="6450" y="9356"/>
                  <a:pt x="6270" y="9282"/>
                  <a:pt x="6231" y="9107"/>
                </a:cubicBezTo>
                <a:cubicBezTo>
                  <a:pt x="6185" y="8919"/>
                  <a:pt x="6350" y="8742"/>
                  <a:pt x="6521" y="8646"/>
                </a:cubicBezTo>
                <a:cubicBezTo>
                  <a:pt x="6692" y="8549"/>
                  <a:pt x="6891" y="8492"/>
                  <a:pt x="7022" y="8338"/>
                </a:cubicBezTo>
                <a:cubicBezTo>
                  <a:pt x="7216" y="8105"/>
                  <a:pt x="7142" y="7746"/>
                  <a:pt x="6994" y="7472"/>
                </a:cubicBezTo>
                <a:cubicBezTo>
                  <a:pt x="6846" y="7205"/>
                  <a:pt x="6629" y="6971"/>
                  <a:pt x="6544" y="6681"/>
                </a:cubicBezTo>
                <a:cubicBezTo>
                  <a:pt x="6498" y="6544"/>
                  <a:pt x="6481" y="6390"/>
                  <a:pt x="6384" y="6282"/>
                </a:cubicBezTo>
                <a:cubicBezTo>
                  <a:pt x="6219" y="6100"/>
                  <a:pt x="5912" y="6151"/>
                  <a:pt x="5712" y="6015"/>
                </a:cubicBezTo>
                <a:cubicBezTo>
                  <a:pt x="5445" y="5838"/>
                  <a:pt x="5462" y="5434"/>
                  <a:pt x="5251" y="5200"/>
                </a:cubicBezTo>
                <a:cubicBezTo>
                  <a:pt x="5131" y="5063"/>
                  <a:pt x="4955" y="5001"/>
                  <a:pt x="4795" y="4915"/>
                </a:cubicBezTo>
                <a:cubicBezTo>
                  <a:pt x="4408" y="4688"/>
                  <a:pt x="4152" y="4295"/>
                  <a:pt x="4101" y="3845"/>
                </a:cubicBezTo>
                <a:cubicBezTo>
                  <a:pt x="4072" y="3600"/>
                  <a:pt x="4101" y="3326"/>
                  <a:pt x="3952" y="3133"/>
                </a:cubicBezTo>
                <a:cubicBezTo>
                  <a:pt x="3850" y="3030"/>
                  <a:pt x="3725" y="2945"/>
                  <a:pt x="3588" y="2899"/>
                </a:cubicBezTo>
                <a:lnTo>
                  <a:pt x="2141" y="2256"/>
                </a:lnTo>
                <a:cubicBezTo>
                  <a:pt x="1885" y="2148"/>
                  <a:pt x="1623" y="2028"/>
                  <a:pt x="1418" y="1840"/>
                </a:cubicBezTo>
                <a:cubicBezTo>
                  <a:pt x="1299" y="1726"/>
                  <a:pt x="1190" y="1595"/>
                  <a:pt x="1093" y="1458"/>
                </a:cubicBezTo>
                <a:cubicBezTo>
                  <a:pt x="729" y="974"/>
                  <a:pt x="364" y="485"/>
                  <a:pt x="0" y="0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 rot="10800000">
            <a:off x="8154168" y="-27254"/>
            <a:ext cx="1005490" cy="1125793"/>
          </a:xfrm>
          <a:custGeom>
            <a:avLst/>
            <a:gdLst/>
            <a:ahLst/>
            <a:cxnLst/>
            <a:rect l="l" t="t" r="r" b="b"/>
            <a:pathLst>
              <a:path w="13954" h="15623" extrusionOk="0">
                <a:moveTo>
                  <a:pt x="0" y="0"/>
                </a:moveTo>
                <a:lnTo>
                  <a:pt x="0" y="15622"/>
                </a:lnTo>
                <a:lnTo>
                  <a:pt x="13953" y="15622"/>
                </a:lnTo>
                <a:cubicBezTo>
                  <a:pt x="12848" y="15132"/>
                  <a:pt x="12176" y="13817"/>
                  <a:pt x="12415" y="12632"/>
                </a:cubicBezTo>
                <a:cubicBezTo>
                  <a:pt x="12558" y="11937"/>
                  <a:pt x="12968" y="11191"/>
                  <a:pt x="12621" y="10582"/>
                </a:cubicBezTo>
                <a:cubicBezTo>
                  <a:pt x="12377" y="10156"/>
                  <a:pt x="11873" y="10007"/>
                  <a:pt x="11364" y="10007"/>
                </a:cubicBezTo>
                <a:cubicBezTo>
                  <a:pt x="11194" y="10007"/>
                  <a:pt x="11022" y="10024"/>
                  <a:pt x="10861" y="10052"/>
                </a:cubicBezTo>
                <a:cubicBezTo>
                  <a:pt x="10385" y="10137"/>
                  <a:pt x="9897" y="10292"/>
                  <a:pt x="9417" y="10292"/>
                </a:cubicBezTo>
                <a:cubicBezTo>
                  <a:pt x="9254" y="10292"/>
                  <a:pt x="9091" y="10274"/>
                  <a:pt x="8930" y="10229"/>
                </a:cubicBezTo>
                <a:cubicBezTo>
                  <a:pt x="8605" y="10138"/>
                  <a:pt x="8321" y="9938"/>
                  <a:pt x="8121" y="9665"/>
                </a:cubicBezTo>
                <a:cubicBezTo>
                  <a:pt x="7985" y="9477"/>
                  <a:pt x="7871" y="9244"/>
                  <a:pt x="7649" y="9170"/>
                </a:cubicBezTo>
                <a:cubicBezTo>
                  <a:pt x="7594" y="9149"/>
                  <a:pt x="7539" y="9141"/>
                  <a:pt x="7484" y="9141"/>
                </a:cubicBezTo>
                <a:cubicBezTo>
                  <a:pt x="7289" y="9141"/>
                  <a:pt x="7088" y="9245"/>
                  <a:pt x="6897" y="9312"/>
                </a:cubicBezTo>
                <a:cubicBezTo>
                  <a:pt x="6818" y="9341"/>
                  <a:pt x="6728" y="9356"/>
                  <a:pt x="6640" y="9356"/>
                </a:cubicBezTo>
                <a:cubicBezTo>
                  <a:pt x="6450" y="9356"/>
                  <a:pt x="6270" y="9282"/>
                  <a:pt x="6231" y="9107"/>
                </a:cubicBezTo>
                <a:cubicBezTo>
                  <a:pt x="6185" y="8919"/>
                  <a:pt x="6350" y="8742"/>
                  <a:pt x="6521" y="8646"/>
                </a:cubicBezTo>
                <a:cubicBezTo>
                  <a:pt x="6692" y="8549"/>
                  <a:pt x="6891" y="8492"/>
                  <a:pt x="7022" y="8338"/>
                </a:cubicBezTo>
                <a:cubicBezTo>
                  <a:pt x="7216" y="8105"/>
                  <a:pt x="7142" y="7746"/>
                  <a:pt x="6994" y="7472"/>
                </a:cubicBezTo>
                <a:cubicBezTo>
                  <a:pt x="6846" y="7205"/>
                  <a:pt x="6629" y="6971"/>
                  <a:pt x="6544" y="6681"/>
                </a:cubicBezTo>
                <a:cubicBezTo>
                  <a:pt x="6498" y="6544"/>
                  <a:pt x="6481" y="6390"/>
                  <a:pt x="6384" y="6282"/>
                </a:cubicBezTo>
                <a:cubicBezTo>
                  <a:pt x="6219" y="6100"/>
                  <a:pt x="5912" y="6151"/>
                  <a:pt x="5712" y="6015"/>
                </a:cubicBezTo>
                <a:cubicBezTo>
                  <a:pt x="5445" y="5838"/>
                  <a:pt x="5462" y="5434"/>
                  <a:pt x="5251" y="5200"/>
                </a:cubicBezTo>
                <a:cubicBezTo>
                  <a:pt x="5131" y="5063"/>
                  <a:pt x="4955" y="5001"/>
                  <a:pt x="4795" y="4915"/>
                </a:cubicBezTo>
                <a:cubicBezTo>
                  <a:pt x="4408" y="4688"/>
                  <a:pt x="4152" y="4295"/>
                  <a:pt x="4101" y="3845"/>
                </a:cubicBezTo>
                <a:cubicBezTo>
                  <a:pt x="4072" y="3600"/>
                  <a:pt x="4101" y="3326"/>
                  <a:pt x="3952" y="3133"/>
                </a:cubicBezTo>
                <a:cubicBezTo>
                  <a:pt x="3850" y="3030"/>
                  <a:pt x="3725" y="2945"/>
                  <a:pt x="3588" y="2899"/>
                </a:cubicBezTo>
                <a:lnTo>
                  <a:pt x="2141" y="2256"/>
                </a:lnTo>
                <a:cubicBezTo>
                  <a:pt x="1885" y="2148"/>
                  <a:pt x="1623" y="2028"/>
                  <a:pt x="1418" y="1840"/>
                </a:cubicBezTo>
                <a:cubicBezTo>
                  <a:pt x="1299" y="1726"/>
                  <a:pt x="1190" y="1595"/>
                  <a:pt x="1093" y="1458"/>
                </a:cubicBezTo>
                <a:cubicBezTo>
                  <a:pt x="729" y="974"/>
                  <a:pt x="364" y="485"/>
                  <a:pt x="0" y="0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2177550" y="535650"/>
            <a:ext cx="47889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5032695" y="29730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5032695" y="2591172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3"/>
          </p:nvPr>
        </p:nvSpPr>
        <p:spPr>
          <a:xfrm>
            <a:off x="1921320" y="2973074"/>
            <a:ext cx="21900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4"/>
          </p:nvPr>
        </p:nvSpPr>
        <p:spPr>
          <a:xfrm>
            <a:off x="1921320" y="2591172"/>
            <a:ext cx="2190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500"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1371275" y="535650"/>
            <a:ext cx="64014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6" name="Google Shape;76;p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1003850" y="909550"/>
            <a:ext cx="3165900" cy="17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1003850" y="3257400"/>
            <a:ext cx="3165900" cy="10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2252875" y="1371600"/>
            <a:ext cx="4638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" y="-1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/>
          <p:nvPr/>
        </p:nvSpPr>
        <p:spPr>
          <a:xfrm rot="10800000">
            <a:off x="8138210" y="-27254"/>
            <a:ext cx="1005490" cy="1125793"/>
          </a:xfrm>
          <a:custGeom>
            <a:avLst/>
            <a:gdLst/>
            <a:ahLst/>
            <a:cxnLst/>
            <a:rect l="l" t="t" r="r" b="b"/>
            <a:pathLst>
              <a:path w="13954" h="15623" extrusionOk="0">
                <a:moveTo>
                  <a:pt x="0" y="0"/>
                </a:moveTo>
                <a:lnTo>
                  <a:pt x="0" y="15622"/>
                </a:lnTo>
                <a:lnTo>
                  <a:pt x="13953" y="15622"/>
                </a:lnTo>
                <a:cubicBezTo>
                  <a:pt x="12848" y="15132"/>
                  <a:pt x="12176" y="13817"/>
                  <a:pt x="12415" y="12632"/>
                </a:cubicBezTo>
                <a:cubicBezTo>
                  <a:pt x="12558" y="11937"/>
                  <a:pt x="12968" y="11191"/>
                  <a:pt x="12621" y="10582"/>
                </a:cubicBezTo>
                <a:cubicBezTo>
                  <a:pt x="12377" y="10156"/>
                  <a:pt x="11873" y="10007"/>
                  <a:pt x="11364" y="10007"/>
                </a:cubicBezTo>
                <a:cubicBezTo>
                  <a:pt x="11194" y="10007"/>
                  <a:pt x="11022" y="10024"/>
                  <a:pt x="10861" y="10052"/>
                </a:cubicBezTo>
                <a:cubicBezTo>
                  <a:pt x="10385" y="10137"/>
                  <a:pt x="9897" y="10292"/>
                  <a:pt x="9417" y="10292"/>
                </a:cubicBezTo>
                <a:cubicBezTo>
                  <a:pt x="9254" y="10292"/>
                  <a:pt x="9091" y="10274"/>
                  <a:pt x="8930" y="10229"/>
                </a:cubicBezTo>
                <a:cubicBezTo>
                  <a:pt x="8605" y="10138"/>
                  <a:pt x="8321" y="9938"/>
                  <a:pt x="8121" y="9665"/>
                </a:cubicBezTo>
                <a:cubicBezTo>
                  <a:pt x="7985" y="9477"/>
                  <a:pt x="7871" y="9244"/>
                  <a:pt x="7649" y="9170"/>
                </a:cubicBezTo>
                <a:cubicBezTo>
                  <a:pt x="7594" y="9149"/>
                  <a:pt x="7539" y="9141"/>
                  <a:pt x="7484" y="9141"/>
                </a:cubicBezTo>
                <a:cubicBezTo>
                  <a:pt x="7289" y="9141"/>
                  <a:pt x="7088" y="9245"/>
                  <a:pt x="6897" y="9312"/>
                </a:cubicBezTo>
                <a:cubicBezTo>
                  <a:pt x="6818" y="9341"/>
                  <a:pt x="6728" y="9356"/>
                  <a:pt x="6640" y="9356"/>
                </a:cubicBezTo>
                <a:cubicBezTo>
                  <a:pt x="6450" y="9356"/>
                  <a:pt x="6270" y="9282"/>
                  <a:pt x="6231" y="9107"/>
                </a:cubicBezTo>
                <a:cubicBezTo>
                  <a:pt x="6185" y="8919"/>
                  <a:pt x="6350" y="8742"/>
                  <a:pt x="6521" y="8646"/>
                </a:cubicBezTo>
                <a:cubicBezTo>
                  <a:pt x="6692" y="8549"/>
                  <a:pt x="6891" y="8492"/>
                  <a:pt x="7022" y="8338"/>
                </a:cubicBezTo>
                <a:cubicBezTo>
                  <a:pt x="7216" y="8105"/>
                  <a:pt x="7142" y="7746"/>
                  <a:pt x="6994" y="7472"/>
                </a:cubicBezTo>
                <a:cubicBezTo>
                  <a:pt x="6846" y="7205"/>
                  <a:pt x="6629" y="6971"/>
                  <a:pt x="6544" y="6681"/>
                </a:cubicBezTo>
                <a:cubicBezTo>
                  <a:pt x="6498" y="6544"/>
                  <a:pt x="6481" y="6390"/>
                  <a:pt x="6384" y="6282"/>
                </a:cubicBezTo>
                <a:cubicBezTo>
                  <a:pt x="6219" y="6100"/>
                  <a:pt x="5912" y="6151"/>
                  <a:pt x="5712" y="6015"/>
                </a:cubicBezTo>
                <a:cubicBezTo>
                  <a:pt x="5445" y="5838"/>
                  <a:pt x="5462" y="5434"/>
                  <a:pt x="5251" y="5200"/>
                </a:cubicBezTo>
                <a:cubicBezTo>
                  <a:pt x="5131" y="5063"/>
                  <a:pt x="4955" y="5001"/>
                  <a:pt x="4795" y="4915"/>
                </a:cubicBezTo>
                <a:cubicBezTo>
                  <a:pt x="4408" y="4688"/>
                  <a:pt x="4152" y="4295"/>
                  <a:pt x="4101" y="3845"/>
                </a:cubicBezTo>
                <a:cubicBezTo>
                  <a:pt x="4072" y="3600"/>
                  <a:pt x="4101" y="3326"/>
                  <a:pt x="3952" y="3133"/>
                </a:cubicBezTo>
                <a:cubicBezTo>
                  <a:pt x="3850" y="3030"/>
                  <a:pt x="3725" y="2945"/>
                  <a:pt x="3588" y="2899"/>
                </a:cubicBezTo>
                <a:lnTo>
                  <a:pt x="2141" y="2256"/>
                </a:lnTo>
                <a:cubicBezTo>
                  <a:pt x="1885" y="2148"/>
                  <a:pt x="1623" y="2028"/>
                  <a:pt x="1418" y="1840"/>
                </a:cubicBezTo>
                <a:cubicBezTo>
                  <a:pt x="1299" y="1726"/>
                  <a:pt x="1190" y="1595"/>
                  <a:pt x="1093" y="1458"/>
                </a:cubicBezTo>
                <a:cubicBezTo>
                  <a:pt x="729" y="974"/>
                  <a:pt x="364" y="485"/>
                  <a:pt x="0" y="0"/>
                </a:cubicBezTo>
                <a:close/>
              </a:path>
            </a:pathLst>
          </a:custGeom>
          <a:solidFill>
            <a:srgbClr val="F8CD7D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1473400" y="1653050"/>
            <a:ext cx="24459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1473250" y="2467250"/>
            <a:ext cx="24459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165875" y="405400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165875" y="1087983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165875" y="177054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165875" y="245312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165875" y="313570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165875" y="3812192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165875" y="4494775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/>
          <p:nvPr/>
        </p:nvSpPr>
        <p:spPr>
          <a:xfrm>
            <a:off x="531848" y="234173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579100" y="205225"/>
            <a:ext cx="8020500" cy="4739100"/>
          </a:xfrm>
          <a:prstGeom prst="roundRect">
            <a:avLst>
              <a:gd name="adj" fmla="val 20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1101383" y="838665"/>
            <a:ext cx="3129300" cy="1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165888" y="4023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165888" y="108492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"/>
          <p:cNvSpPr/>
          <p:nvPr/>
        </p:nvSpPr>
        <p:spPr>
          <a:xfrm>
            <a:off x="165888" y="176750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"/>
          <p:cNvSpPr/>
          <p:nvPr/>
        </p:nvSpPr>
        <p:spPr>
          <a:xfrm>
            <a:off x="165888" y="245008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"/>
          <p:cNvSpPr/>
          <p:nvPr/>
        </p:nvSpPr>
        <p:spPr>
          <a:xfrm>
            <a:off x="165888" y="3132671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/>
          <p:cNvSpPr/>
          <p:nvPr/>
        </p:nvSpPr>
        <p:spPr>
          <a:xfrm>
            <a:off x="165888" y="3815254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/>
          <p:cNvSpPr/>
          <p:nvPr/>
        </p:nvSpPr>
        <p:spPr>
          <a:xfrm>
            <a:off x="165875" y="4497838"/>
            <a:ext cx="243300" cy="24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rand Hotel"/>
              <a:buNone/>
              <a:defRPr sz="2800">
                <a:solidFill>
                  <a:schemeClr val="dk1"/>
                </a:solidFill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●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○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dika"/>
              <a:buChar char="■"/>
              <a:defRPr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pruebasaluuclm-my.sharepoint.com/:f:/g/personal/josealberto_seco_alu_uclm_es/Eu1eg4mxigtCtL8B8nTmqXgBNAEFBnirow29MqkKZRmY4g?e=mSHhuC" TargetMode="External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8"/>
          <p:cNvGrpSpPr/>
          <p:nvPr/>
        </p:nvGrpSpPr>
        <p:grpSpPr>
          <a:xfrm>
            <a:off x="2129626" y="967949"/>
            <a:ext cx="3598696" cy="3600234"/>
            <a:chOff x="3069613" y="998421"/>
            <a:chExt cx="2886809" cy="2888043"/>
          </a:xfrm>
        </p:grpSpPr>
        <p:sp>
          <p:nvSpPr>
            <p:cNvPr id="511" name="Google Shape;511;p38"/>
            <p:cNvSpPr/>
            <p:nvPr/>
          </p:nvSpPr>
          <p:spPr>
            <a:xfrm>
              <a:off x="3069612" y="998421"/>
              <a:ext cx="2886809" cy="2888043"/>
            </a:xfrm>
            <a:custGeom>
              <a:avLst/>
              <a:gdLst/>
              <a:ahLst/>
              <a:cxnLst/>
              <a:rect l="l" t="t" r="r" b="b"/>
              <a:pathLst>
                <a:path w="14045" h="14051" extrusionOk="0">
                  <a:moveTo>
                    <a:pt x="0" y="0"/>
                  </a:moveTo>
                  <a:lnTo>
                    <a:pt x="0" y="14050"/>
                  </a:lnTo>
                  <a:lnTo>
                    <a:pt x="14044" y="14050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38"/>
            <p:cNvGrpSpPr/>
            <p:nvPr/>
          </p:nvGrpSpPr>
          <p:grpSpPr>
            <a:xfrm>
              <a:off x="3114009" y="1044051"/>
              <a:ext cx="2798031" cy="2797824"/>
              <a:chOff x="3114009" y="1044051"/>
              <a:chExt cx="2798031" cy="2797824"/>
            </a:xfrm>
          </p:grpSpPr>
          <p:sp>
            <p:nvSpPr>
              <p:cNvPr id="513" name="Google Shape;513;p38"/>
              <p:cNvSpPr/>
              <p:nvPr/>
            </p:nvSpPr>
            <p:spPr>
              <a:xfrm>
                <a:off x="3114009" y="2515520"/>
                <a:ext cx="1326555" cy="1326350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6453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6037" y="6453"/>
                    </a:lnTo>
                    <a:lnTo>
                      <a:pt x="6453" y="64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114009" y="2300113"/>
                <a:ext cx="1541961" cy="154175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7501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7085" y="7501"/>
                    </a:lnTo>
                    <a:lnTo>
                      <a:pt x="7501" y="75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3114009" y="2084706"/>
                <a:ext cx="1757367" cy="1757161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8549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8133" y="8549"/>
                    </a:lnTo>
                    <a:lnTo>
                      <a:pt x="8549" y="85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3114009" y="1437251"/>
                <a:ext cx="2404612" cy="2404612"/>
              </a:xfrm>
              <a:custGeom>
                <a:avLst/>
                <a:gdLst/>
                <a:ahLst/>
                <a:cxnLst/>
                <a:rect l="l" t="t" r="r" b="b"/>
                <a:pathLst>
                  <a:path w="11699" h="11699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11283" y="11699"/>
                    </a:lnTo>
                    <a:lnTo>
                      <a:pt x="11698" y="116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3114009" y="1652658"/>
                <a:ext cx="2189207" cy="2189207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0651" extrusionOk="0">
                    <a:moveTo>
                      <a:pt x="1" y="1"/>
                    </a:moveTo>
                    <a:lnTo>
                      <a:pt x="1" y="422"/>
                    </a:lnTo>
                    <a:lnTo>
                      <a:pt x="10229" y="10651"/>
                    </a:lnTo>
                    <a:lnTo>
                      <a:pt x="10651" y="106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3114009" y="1869299"/>
                <a:ext cx="1972567" cy="1972567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9597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9181" y="9597"/>
                    </a:lnTo>
                    <a:lnTo>
                      <a:pt x="9597" y="95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3114009" y="2730927"/>
                <a:ext cx="1111149" cy="1110944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5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4990" y="5405"/>
                    </a:lnTo>
                    <a:lnTo>
                      <a:pt x="5405" y="54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3114009" y="1044051"/>
                <a:ext cx="2798016" cy="279781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612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13379" y="13612"/>
                    </a:lnTo>
                    <a:lnTo>
                      <a:pt x="13612" y="13612"/>
                    </a:lnTo>
                    <a:lnTo>
                      <a:pt x="13612" y="1343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5880182" y="1044051"/>
                <a:ext cx="31859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5" extrusionOk="0">
                    <a:moveTo>
                      <a:pt x="0" y="0"/>
                    </a:moveTo>
                    <a:lnTo>
                      <a:pt x="154" y="154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3114009" y="3378176"/>
                <a:ext cx="463698" cy="46369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2256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1840" y="2256"/>
                    </a:lnTo>
                    <a:lnTo>
                      <a:pt x="2256" y="22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3114009" y="3593583"/>
                <a:ext cx="248292" cy="24829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208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792" y="1208"/>
                    </a:lnTo>
                    <a:lnTo>
                      <a:pt x="1208" y="120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114009" y="2946334"/>
                <a:ext cx="895743" cy="895538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357" extrusionOk="0">
                    <a:moveTo>
                      <a:pt x="1" y="0"/>
                    </a:moveTo>
                    <a:lnTo>
                      <a:pt x="1" y="421"/>
                    </a:lnTo>
                    <a:lnTo>
                      <a:pt x="3936" y="4357"/>
                    </a:lnTo>
                    <a:lnTo>
                      <a:pt x="4357" y="43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3114009" y="3162769"/>
                <a:ext cx="679104" cy="67910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304" extrusionOk="0">
                    <a:moveTo>
                      <a:pt x="1" y="1"/>
                    </a:moveTo>
                    <a:lnTo>
                      <a:pt x="1" y="416"/>
                    </a:lnTo>
                    <a:lnTo>
                      <a:pt x="2888" y="3304"/>
                    </a:lnTo>
                    <a:lnTo>
                      <a:pt x="3304" y="33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3496727" y="1044051"/>
                <a:ext cx="2415301" cy="2415095"/>
              </a:xfrm>
              <a:custGeom>
                <a:avLst/>
                <a:gdLst/>
                <a:ahLst/>
                <a:cxnLst/>
                <a:rect l="l" t="t" r="r" b="b"/>
                <a:pathLst>
                  <a:path w="11751" h="11750" extrusionOk="0">
                    <a:moveTo>
                      <a:pt x="1" y="0"/>
                    </a:moveTo>
                    <a:lnTo>
                      <a:pt x="11750" y="11749"/>
                    </a:lnTo>
                    <a:lnTo>
                      <a:pt x="11750" y="11334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5017320" y="1044051"/>
                <a:ext cx="894716" cy="894510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4352" extrusionOk="0">
                    <a:moveTo>
                      <a:pt x="1" y="0"/>
                    </a:moveTo>
                    <a:lnTo>
                      <a:pt x="4352" y="4351"/>
                    </a:lnTo>
                    <a:lnTo>
                      <a:pt x="4352" y="3936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5232727" y="1044051"/>
                <a:ext cx="679310" cy="679104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3304" extrusionOk="0">
                    <a:moveTo>
                      <a:pt x="1" y="0"/>
                    </a:moveTo>
                    <a:lnTo>
                      <a:pt x="3304" y="3304"/>
                    </a:lnTo>
                    <a:lnTo>
                      <a:pt x="3304" y="2888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4802119" y="1044051"/>
                <a:ext cx="1109916" cy="1109916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5400" extrusionOk="0">
                    <a:moveTo>
                      <a:pt x="0" y="0"/>
                    </a:moveTo>
                    <a:lnTo>
                      <a:pt x="5399" y="5399"/>
                    </a:lnTo>
                    <a:lnTo>
                      <a:pt x="5399" y="4984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5664775" y="1044051"/>
                <a:ext cx="247265" cy="248292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1208" extrusionOk="0">
                    <a:moveTo>
                      <a:pt x="0" y="0"/>
                    </a:moveTo>
                    <a:lnTo>
                      <a:pt x="1202" y="1208"/>
                    </a:lnTo>
                    <a:lnTo>
                      <a:pt x="1202" y="786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4586711" y="1044051"/>
                <a:ext cx="1325322" cy="1325322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6448" extrusionOk="0">
                    <a:moveTo>
                      <a:pt x="0" y="0"/>
                    </a:moveTo>
                    <a:lnTo>
                      <a:pt x="6447" y="6447"/>
                    </a:lnTo>
                    <a:lnTo>
                      <a:pt x="6447" y="603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>
                <a:off x="5448134" y="1044051"/>
                <a:ext cx="463904" cy="463698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256" extrusionOk="0">
                    <a:moveTo>
                      <a:pt x="1" y="0"/>
                    </a:moveTo>
                    <a:lnTo>
                      <a:pt x="2256" y="2256"/>
                    </a:lnTo>
                    <a:lnTo>
                      <a:pt x="2256" y="1840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>
                <a:off x="4144181" y="1044051"/>
                <a:ext cx="1767850" cy="1767850"/>
              </a:xfrm>
              <a:custGeom>
                <a:avLst/>
                <a:gdLst/>
                <a:ahLst/>
                <a:cxnLst/>
                <a:rect l="l" t="t" r="r" b="b"/>
                <a:pathLst>
                  <a:path w="8601" h="8601" extrusionOk="0">
                    <a:moveTo>
                      <a:pt x="0" y="0"/>
                    </a:moveTo>
                    <a:lnTo>
                      <a:pt x="8600" y="8600"/>
                    </a:lnTo>
                    <a:lnTo>
                      <a:pt x="8600" y="8184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4370071" y="1044051"/>
                <a:ext cx="1541961" cy="1541756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7501" extrusionOk="0">
                    <a:moveTo>
                      <a:pt x="0" y="0"/>
                    </a:moveTo>
                    <a:lnTo>
                      <a:pt x="7501" y="7501"/>
                    </a:lnTo>
                    <a:lnTo>
                      <a:pt x="7501" y="7079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3281320" y="1044051"/>
                <a:ext cx="2630706" cy="2630501"/>
              </a:xfrm>
              <a:custGeom>
                <a:avLst/>
                <a:gdLst/>
                <a:ahLst/>
                <a:cxnLst/>
                <a:rect l="l" t="t" r="r" b="b"/>
                <a:pathLst>
                  <a:path w="12799" h="12798" extrusionOk="0">
                    <a:moveTo>
                      <a:pt x="1" y="0"/>
                    </a:moveTo>
                    <a:lnTo>
                      <a:pt x="12798" y="12797"/>
                    </a:lnTo>
                    <a:lnTo>
                      <a:pt x="12798" y="12382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3712134" y="1044051"/>
                <a:ext cx="2199895" cy="2199689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10702" extrusionOk="0">
                    <a:moveTo>
                      <a:pt x="1" y="0"/>
                    </a:moveTo>
                    <a:lnTo>
                      <a:pt x="10702" y="10702"/>
                    </a:lnTo>
                    <a:lnTo>
                      <a:pt x="10702" y="10286"/>
                    </a:lnTo>
                    <a:lnTo>
                      <a:pt x="4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3114009" y="1222050"/>
                <a:ext cx="2620018" cy="2619813"/>
              </a:xfrm>
              <a:custGeom>
                <a:avLst/>
                <a:gdLst/>
                <a:ahLst/>
                <a:cxnLst/>
                <a:rect l="l" t="t" r="r" b="b"/>
                <a:pathLst>
                  <a:path w="12747" h="12746" extrusionOk="0">
                    <a:moveTo>
                      <a:pt x="1" y="0"/>
                    </a:moveTo>
                    <a:lnTo>
                      <a:pt x="1" y="416"/>
                    </a:lnTo>
                    <a:lnTo>
                      <a:pt x="12331" y="12746"/>
                    </a:lnTo>
                    <a:lnTo>
                      <a:pt x="12746" y="127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3928774" y="1044051"/>
                <a:ext cx="1983255" cy="1983050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9648" extrusionOk="0">
                    <a:moveTo>
                      <a:pt x="0" y="0"/>
                    </a:moveTo>
                    <a:lnTo>
                      <a:pt x="9648" y="9648"/>
                    </a:lnTo>
                    <a:lnTo>
                      <a:pt x="9648" y="923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38"/>
            <p:cNvSpPr/>
            <p:nvPr/>
          </p:nvSpPr>
          <p:spPr>
            <a:xfrm>
              <a:off x="3376280" y="1306321"/>
              <a:ext cx="2273478" cy="2273478"/>
            </a:xfrm>
            <a:custGeom>
              <a:avLst/>
              <a:gdLst/>
              <a:ahLst/>
              <a:cxnLst/>
              <a:rect l="l" t="t" r="r" b="b"/>
              <a:pathLst>
                <a:path w="11061" h="11061" extrusionOk="0">
                  <a:moveTo>
                    <a:pt x="0" y="0"/>
                  </a:moveTo>
                  <a:lnTo>
                    <a:pt x="0" y="11060"/>
                  </a:lnTo>
                  <a:lnTo>
                    <a:pt x="11060" y="11060"/>
                  </a:lnTo>
                  <a:lnTo>
                    <a:pt x="110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54591" y="1384633"/>
              <a:ext cx="2116651" cy="2116651"/>
            </a:xfrm>
            <a:custGeom>
              <a:avLst/>
              <a:gdLst/>
              <a:ahLst/>
              <a:cxnLst/>
              <a:rect l="l" t="t" r="r" b="b"/>
              <a:pathLst>
                <a:path w="10298" h="10298" extrusionOk="0">
                  <a:moveTo>
                    <a:pt x="1" y="1"/>
                  </a:moveTo>
                  <a:lnTo>
                    <a:pt x="1" y="10298"/>
                  </a:lnTo>
                  <a:lnTo>
                    <a:pt x="10298" y="10298"/>
                  </a:lnTo>
                  <a:lnTo>
                    <a:pt x="10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38"/>
          <p:cNvGrpSpPr/>
          <p:nvPr/>
        </p:nvGrpSpPr>
        <p:grpSpPr>
          <a:xfrm>
            <a:off x="1081361" y="535677"/>
            <a:ext cx="6475486" cy="4149481"/>
            <a:chOff x="1081361" y="535677"/>
            <a:chExt cx="6475486" cy="4149481"/>
          </a:xfrm>
        </p:grpSpPr>
        <p:grpSp>
          <p:nvGrpSpPr>
            <p:cNvPr id="542" name="Google Shape;542;p38"/>
            <p:cNvGrpSpPr/>
            <p:nvPr/>
          </p:nvGrpSpPr>
          <p:grpSpPr>
            <a:xfrm>
              <a:off x="1081361" y="613018"/>
              <a:ext cx="6475412" cy="4072140"/>
              <a:chOff x="3000303" y="998421"/>
              <a:chExt cx="2911737" cy="2888043"/>
            </a:xfrm>
          </p:grpSpPr>
          <p:sp>
            <p:nvSpPr>
              <p:cNvPr id="543" name="Google Shape;543;p38"/>
              <p:cNvSpPr/>
              <p:nvPr/>
            </p:nvSpPr>
            <p:spPr>
              <a:xfrm>
                <a:off x="3000303" y="998421"/>
                <a:ext cx="2886809" cy="2888043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51" extrusionOk="0">
                    <a:moveTo>
                      <a:pt x="0" y="0"/>
                    </a:moveTo>
                    <a:lnTo>
                      <a:pt x="0" y="14050"/>
                    </a:lnTo>
                    <a:lnTo>
                      <a:pt x="14044" y="14050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4" name="Google Shape;544;p38"/>
              <p:cNvGrpSpPr/>
              <p:nvPr/>
            </p:nvGrpSpPr>
            <p:grpSpPr>
              <a:xfrm>
                <a:off x="3114009" y="1044051"/>
                <a:ext cx="2798031" cy="2797824"/>
                <a:chOff x="3114009" y="1044051"/>
                <a:chExt cx="2798031" cy="2797824"/>
              </a:xfrm>
            </p:grpSpPr>
            <p:sp>
              <p:nvSpPr>
                <p:cNvPr id="545" name="Google Shape;545;p38"/>
                <p:cNvSpPr/>
                <p:nvPr/>
              </p:nvSpPr>
              <p:spPr>
                <a:xfrm>
                  <a:off x="3114009" y="2515520"/>
                  <a:ext cx="1326555" cy="13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6453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6037" y="6453"/>
                      </a:lnTo>
                      <a:lnTo>
                        <a:pt x="6453" y="64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8"/>
                <p:cNvSpPr/>
                <p:nvPr/>
              </p:nvSpPr>
              <p:spPr>
                <a:xfrm>
                  <a:off x="3114009" y="2300113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085" y="7501"/>
                      </a:lnTo>
                      <a:lnTo>
                        <a:pt x="7501" y="75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8"/>
                <p:cNvSpPr/>
                <p:nvPr/>
              </p:nvSpPr>
              <p:spPr>
                <a:xfrm>
                  <a:off x="3114009" y="2084706"/>
                  <a:ext cx="1757367" cy="175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549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8133" y="8549"/>
                      </a:lnTo>
                      <a:lnTo>
                        <a:pt x="8549" y="854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8"/>
                <p:cNvSpPr/>
                <p:nvPr/>
              </p:nvSpPr>
              <p:spPr>
                <a:xfrm>
                  <a:off x="3114009" y="1437251"/>
                  <a:ext cx="2404612" cy="240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1699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11283" y="11699"/>
                      </a:lnTo>
                      <a:lnTo>
                        <a:pt x="11698" y="1169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8"/>
                <p:cNvSpPr/>
                <p:nvPr/>
              </p:nvSpPr>
              <p:spPr>
                <a:xfrm>
                  <a:off x="3114009" y="1652658"/>
                  <a:ext cx="2189207" cy="2189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1" h="10651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0229" y="10651"/>
                      </a:lnTo>
                      <a:lnTo>
                        <a:pt x="10651" y="1065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8"/>
                <p:cNvSpPr/>
                <p:nvPr/>
              </p:nvSpPr>
              <p:spPr>
                <a:xfrm>
                  <a:off x="3114009" y="1869299"/>
                  <a:ext cx="1972567" cy="197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9597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9181" y="9597"/>
                      </a:lnTo>
                      <a:lnTo>
                        <a:pt x="9597" y="95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8"/>
                <p:cNvSpPr/>
                <p:nvPr/>
              </p:nvSpPr>
              <p:spPr>
                <a:xfrm>
                  <a:off x="3114009" y="2730927"/>
                  <a:ext cx="1111149" cy="111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" h="5405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4990" y="5405"/>
                      </a:lnTo>
                      <a:lnTo>
                        <a:pt x="5405" y="5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8"/>
                <p:cNvSpPr/>
                <p:nvPr/>
              </p:nvSpPr>
              <p:spPr>
                <a:xfrm>
                  <a:off x="3114009" y="1044051"/>
                  <a:ext cx="2798016" cy="279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612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13379" y="13612"/>
                      </a:lnTo>
                      <a:lnTo>
                        <a:pt x="13612" y="13612"/>
                      </a:lnTo>
                      <a:lnTo>
                        <a:pt x="13612" y="1343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8"/>
                <p:cNvSpPr/>
                <p:nvPr/>
              </p:nvSpPr>
              <p:spPr>
                <a:xfrm>
                  <a:off x="5880182" y="1044051"/>
                  <a:ext cx="31859" cy="3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5" extrusionOk="0">
                      <a:moveTo>
                        <a:pt x="0" y="0"/>
                      </a:moveTo>
                      <a:lnTo>
                        <a:pt x="154" y="154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8"/>
                <p:cNvSpPr/>
                <p:nvPr/>
              </p:nvSpPr>
              <p:spPr>
                <a:xfrm>
                  <a:off x="3114009" y="3378176"/>
                  <a:ext cx="463698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2256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1840" y="2256"/>
                      </a:lnTo>
                      <a:lnTo>
                        <a:pt x="2256" y="22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38"/>
                <p:cNvSpPr/>
                <p:nvPr/>
              </p:nvSpPr>
              <p:spPr>
                <a:xfrm>
                  <a:off x="3114009" y="3593583"/>
                  <a:ext cx="248292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1208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92" y="1208"/>
                      </a:lnTo>
                      <a:lnTo>
                        <a:pt x="1208" y="120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38"/>
                <p:cNvSpPr/>
                <p:nvPr/>
              </p:nvSpPr>
              <p:spPr>
                <a:xfrm>
                  <a:off x="3114009" y="2946334"/>
                  <a:ext cx="895743" cy="89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357" extrusionOk="0">
                      <a:moveTo>
                        <a:pt x="1" y="0"/>
                      </a:moveTo>
                      <a:lnTo>
                        <a:pt x="1" y="421"/>
                      </a:lnTo>
                      <a:lnTo>
                        <a:pt x="3936" y="4357"/>
                      </a:lnTo>
                      <a:lnTo>
                        <a:pt x="4357" y="4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38"/>
                <p:cNvSpPr/>
                <p:nvPr/>
              </p:nvSpPr>
              <p:spPr>
                <a:xfrm>
                  <a:off x="3114009" y="3162769"/>
                  <a:ext cx="679104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304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2888" y="3304"/>
                      </a:lnTo>
                      <a:lnTo>
                        <a:pt x="3304" y="33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38"/>
                <p:cNvSpPr/>
                <p:nvPr/>
              </p:nvSpPr>
              <p:spPr>
                <a:xfrm>
                  <a:off x="3496727" y="1044051"/>
                  <a:ext cx="2415301" cy="2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1" h="11750" extrusionOk="0">
                      <a:moveTo>
                        <a:pt x="1" y="0"/>
                      </a:moveTo>
                      <a:lnTo>
                        <a:pt x="11750" y="11749"/>
                      </a:lnTo>
                      <a:lnTo>
                        <a:pt x="11750" y="11334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8"/>
                <p:cNvSpPr/>
                <p:nvPr/>
              </p:nvSpPr>
              <p:spPr>
                <a:xfrm>
                  <a:off x="5017320" y="1044051"/>
                  <a:ext cx="894716" cy="894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4352" extrusionOk="0">
                      <a:moveTo>
                        <a:pt x="1" y="0"/>
                      </a:moveTo>
                      <a:lnTo>
                        <a:pt x="4352" y="4351"/>
                      </a:lnTo>
                      <a:lnTo>
                        <a:pt x="4352" y="393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38"/>
                <p:cNvSpPr/>
                <p:nvPr/>
              </p:nvSpPr>
              <p:spPr>
                <a:xfrm>
                  <a:off x="5232727" y="1044051"/>
                  <a:ext cx="679310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304" extrusionOk="0">
                      <a:moveTo>
                        <a:pt x="1" y="0"/>
                      </a:moveTo>
                      <a:lnTo>
                        <a:pt x="3304" y="3304"/>
                      </a:lnTo>
                      <a:lnTo>
                        <a:pt x="3304" y="288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38"/>
                <p:cNvSpPr/>
                <p:nvPr/>
              </p:nvSpPr>
              <p:spPr>
                <a:xfrm>
                  <a:off x="4802119" y="1044051"/>
                  <a:ext cx="1109916" cy="110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" h="5400" extrusionOk="0">
                      <a:moveTo>
                        <a:pt x="0" y="0"/>
                      </a:moveTo>
                      <a:lnTo>
                        <a:pt x="5399" y="5399"/>
                      </a:lnTo>
                      <a:lnTo>
                        <a:pt x="5399" y="49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8"/>
                <p:cNvSpPr/>
                <p:nvPr/>
              </p:nvSpPr>
              <p:spPr>
                <a:xfrm>
                  <a:off x="5664775" y="1044051"/>
                  <a:ext cx="247265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8" extrusionOk="0">
                      <a:moveTo>
                        <a:pt x="0" y="0"/>
                      </a:moveTo>
                      <a:lnTo>
                        <a:pt x="1202" y="1208"/>
                      </a:lnTo>
                      <a:lnTo>
                        <a:pt x="1202" y="786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38"/>
                <p:cNvSpPr/>
                <p:nvPr/>
              </p:nvSpPr>
              <p:spPr>
                <a:xfrm>
                  <a:off x="4586711" y="1044051"/>
                  <a:ext cx="1325322" cy="132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8" h="6448" extrusionOk="0">
                      <a:moveTo>
                        <a:pt x="0" y="0"/>
                      </a:moveTo>
                      <a:lnTo>
                        <a:pt x="6447" y="6447"/>
                      </a:lnTo>
                      <a:lnTo>
                        <a:pt x="6447" y="60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38"/>
                <p:cNvSpPr/>
                <p:nvPr/>
              </p:nvSpPr>
              <p:spPr>
                <a:xfrm>
                  <a:off x="5448134" y="1044051"/>
                  <a:ext cx="463904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56" extrusionOk="0">
                      <a:moveTo>
                        <a:pt x="1" y="0"/>
                      </a:moveTo>
                      <a:lnTo>
                        <a:pt x="2256" y="2256"/>
                      </a:lnTo>
                      <a:lnTo>
                        <a:pt x="2256" y="184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38"/>
                <p:cNvSpPr/>
                <p:nvPr/>
              </p:nvSpPr>
              <p:spPr>
                <a:xfrm>
                  <a:off x="4144181" y="1044051"/>
                  <a:ext cx="1767850" cy="17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1" h="8601" extrusionOk="0">
                      <a:moveTo>
                        <a:pt x="0" y="0"/>
                      </a:moveTo>
                      <a:lnTo>
                        <a:pt x="8600" y="8600"/>
                      </a:lnTo>
                      <a:lnTo>
                        <a:pt x="8600" y="81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8"/>
                <p:cNvSpPr/>
                <p:nvPr/>
              </p:nvSpPr>
              <p:spPr>
                <a:xfrm>
                  <a:off x="4370071" y="1044051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0" y="0"/>
                      </a:moveTo>
                      <a:lnTo>
                        <a:pt x="7501" y="7501"/>
                      </a:lnTo>
                      <a:lnTo>
                        <a:pt x="7501" y="7079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38"/>
                <p:cNvSpPr/>
                <p:nvPr/>
              </p:nvSpPr>
              <p:spPr>
                <a:xfrm>
                  <a:off x="3281320" y="1044051"/>
                  <a:ext cx="2630706" cy="26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12798" extrusionOk="0">
                      <a:moveTo>
                        <a:pt x="1" y="0"/>
                      </a:moveTo>
                      <a:lnTo>
                        <a:pt x="12798" y="12797"/>
                      </a:lnTo>
                      <a:lnTo>
                        <a:pt x="12798" y="1238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38"/>
                <p:cNvSpPr/>
                <p:nvPr/>
              </p:nvSpPr>
              <p:spPr>
                <a:xfrm>
                  <a:off x="3712134" y="1044051"/>
                  <a:ext cx="2199895" cy="219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3" h="10702" extrusionOk="0">
                      <a:moveTo>
                        <a:pt x="1" y="0"/>
                      </a:moveTo>
                      <a:lnTo>
                        <a:pt x="10702" y="10702"/>
                      </a:lnTo>
                      <a:lnTo>
                        <a:pt x="10702" y="10286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38"/>
                <p:cNvSpPr/>
                <p:nvPr/>
              </p:nvSpPr>
              <p:spPr>
                <a:xfrm>
                  <a:off x="3114009" y="1222050"/>
                  <a:ext cx="2620018" cy="261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7" h="12746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12331" y="12746"/>
                      </a:lnTo>
                      <a:lnTo>
                        <a:pt x="12746" y="127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38"/>
                <p:cNvSpPr/>
                <p:nvPr/>
              </p:nvSpPr>
              <p:spPr>
                <a:xfrm>
                  <a:off x="3928774" y="1044051"/>
                  <a:ext cx="1983255" cy="198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48" extrusionOk="0">
                      <a:moveTo>
                        <a:pt x="0" y="0"/>
                      </a:moveTo>
                      <a:lnTo>
                        <a:pt x="9648" y="9648"/>
                      </a:lnTo>
                      <a:lnTo>
                        <a:pt x="9648" y="92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1" name="Google Shape;571;p38"/>
              <p:cNvSpPr/>
              <p:nvPr/>
            </p:nvSpPr>
            <p:spPr>
              <a:xfrm>
                <a:off x="3376280" y="1306321"/>
                <a:ext cx="2273478" cy="2273478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3454591" y="1384633"/>
                <a:ext cx="2116651" cy="2116651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38"/>
            <p:cNvGrpSpPr/>
            <p:nvPr/>
          </p:nvGrpSpPr>
          <p:grpSpPr>
            <a:xfrm>
              <a:off x="1168338" y="535677"/>
              <a:ext cx="6388509" cy="4072140"/>
              <a:chOff x="3069613" y="998421"/>
              <a:chExt cx="2886809" cy="2888043"/>
            </a:xfrm>
          </p:grpSpPr>
          <p:sp>
            <p:nvSpPr>
              <p:cNvPr id="574" name="Google Shape;574;p38"/>
              <p:cNvSpPr/>
              <p:nvPr/>
            </p:nvSpPr>
            <p:spPr>
              <a:xfrm>
                <a:off x="3069612" y="998421"/>
                <a:ext cx="2886809" cy="2888043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4051" extrusionOk="0">
                    <a:moveTo>
                      <a:pt x="0" y="0"/>
                    </a:moveTo>
                    <a:lnTo>
                      <a:pt x="0" y="14050"/>
                    </a:lnTo>
                    <a:lnTo>
                      <a:pt x="14044" y="14050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5" name="Google Shape;575;p38"/>
              <p:cNvGrpSpPr/>
              <p:nvPr/>
            </p:nvGrpSpPr>
            <p:grpSpPr>
              <a:xfrm>
                <a:off x="3114009" y="1044051"/>
                <a:ext cx="2798031" cy="2797824"/>
                <a:chOff x="3114009" y="1044051"/>
                <a:chExt cx="2798031" cy="2797824"/>
              </a:xfrm>
            </p:grpSpPr>
            <p:sp>
              <p:nvSpPr>
                <p:cNvPr id="576" name="Google Shape;576;p38"/>
                <p:cNvSpPr/>
                <p:nvPr/>
              </p:nvSpPr>
              <p:spPr>
                <a:xfrm>
                  <a:off x="3114009" y="2515520"/>
                  <a:ext cx="1326555" cy="13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4" h="6453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6037" y="6453"/>
                      </a:lnTo>
                      <a:lnTo>
                        <a:pt x="6453" y="64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8"/>
                <p:cNvSpPr/>
                <p:nvPr/>
              </p:nvSpPr>
              <p:spPr>
                <a:xfrm>
                  <a:off x="3114009" y="2300113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085" y="7501"/>
                      </a:lnTo>
                      <a:lnTo>
                        <a:pt x="7501" y="750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8"/>
                <p:cNvSpPr/>
                <p:nvPr/>
              </p:nvSpPr>
              <p:spPr>
                <a:xfrm>
                  <a:off x="3114009" y="2084706"/>
                  <a:ext cx="1757367" cy="175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549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8133" y="8549"/>
                      </a:lnTo>
                      <a:lnTo>
                        <a:pt x="8549" y="8549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8"/>
                <p:cNvSpPr/>
                <p:nvPr/>
              </p:nvSpPr>
              <p:spPr>
                <a:xfrm>
                  <a:off x="3114009" y="1437251"/>
                  <a:ext cx="2404612" cy="240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1699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11283" y="11699"/>
                      </a:lnTo>
                      <a:lnTo>
                        <a:pt x="11698" y="11699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8"/>
                <p:cNvSpPr/>
                <p:nvPr/>
              </p:nvSpPr>
              <p:spPr>
                <a:xfrm>
                  <a:off x="3114009" y="1652658"/>
                  <a:ext cx="2189207" cy="2189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1" h="10651" extrusionOk="0">
                      <a:moveTo>
                        <a:pt x="1" y="1"/>
                      </a:moveTo>
                      <a:lnTo>
                        <a:pt x="1" y="422"/>
                      </a:lnTo>
                      <a:lnTo>
                        <a:pt x="10229" y="10651"/>
                      </a:lnTo>
                      <a:lnTo>
                        <a:pt x="10651" y="1065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38"/>
                <p:cNvSpPr/>
                <p:nvPr/>
              </p:nvSpPr>
              <p:spPr>
                <a:xfrm>
                  <a:off x="3114009" y="1869299"/>
                  <a:ext cx="1972567" cy="197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9597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9181" y="9597"/>
                      </a:lnTo>
                      <a:lnTo>
                        <a:pt x="9597" y="95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38"/>
                <p:cNvSpPr/>
                <p:nvPr/>
              </p:nvSpPr>
              <p:spPr>
                <a:xfrm>
                  <a:off x="3114009" y="2730927"/>
                  <a:ext cx="1111149" cy="1110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" h="5405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4990" y="5405"/>
                      </a:lnTo>
                      <a:lnTo>
                        <a:pt x="5405" y="540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8"/>
                <p:cNvSpPr/>
                <p:nvPr/>
              </p:nvSpPr>
              <p:spPr>
                <a:xfrm>
                  <a:off x="3114009" y="1044051"/>
                  <a:ext cx="2798016" cy="2797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612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13379" y="13612"/>
                      </a:lnTo>
                      <a:lnTo>
                        <a:pt x="13612" y="13612"/>
                      </a:lnTo>
                      <a:lnTo>
                        <a:pt x="13612" y="13430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8"/>
                <p:cNvSpPr/>
                <p:nvPr/>
              </p:nvSpPr>
              <p:spPr>
                <a:xfrm>
                  <a:off x="5880182" y="1044051"/>
                  <a:ext cx="31859" cy="31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" h="155" extrusionOk="0">
                      <a:moveTo>
                        <a:pt x="0" y="0"/>
                      </a:moveTo>
                      <a:lnTo>
                        <a:pt x="154" y="154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8"/>
                <p:cNvSpPr/>
                <p:nvPr/>
              </p:nvSpPr>
              <p:spPr>
                <a:xfrm>
                  <a:off x="3114009" y="3378176"/>
                  <a:ext cx="463698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2256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1840" y="2256"/>
                      </a:lnTo>
                      <a:lnTo>
                        <a:pt x="2256" y="22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8"/>
                <p:cNvSpPr/>
                <p:nvPr/>
              </p:nvSpPr>
              <p:spPr>
                <a:xfrm>
                  <a:off x="3114009" y="3593583"/>
                  <a:ext cx="248292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1208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792" y="1208"/>
                      </a:lnTo>
                      <a:lnTo>
                        <a:pt x="1208" y="120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8"/>
                <p:cNvSpPr/>
                <p:nvPr/>
              </p:nvSpPr>
              <p:spPr>
                <a:xfrm>
                  <a:off x="3114009" y="2946334"/>
                  <a:ext cx="895743" cy="895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4357" extrusionOk="0">
                      <a:moveTo>
                        <a:pt x="1" y="0"/>
                      </a:moveTo>
                      <a:lnTo>
                        <a:pt x="1" y="421"/>
                      </a:lnTo>
                      <a:lnTo>
                        <a:pt x="3936" y="4357"/>
                      </a:lnTo>
                      <a:lnTo>
                        <a:pt x="4357" y="4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8"/>
                <p:cNvSpPr/>
                <p:nvPr/>
              </p:nvSpPr>
              <p:spPr>
                <a:xfrm>
                  <a:off x="3114009" y="3162769"/>
                  <a:ext cx="679104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4" h="3304" extrusionOk="0">
                      <a:moveTo>
                        <a:pt x="1" y="1"/>
                      </a:moveTo>
                      <a:lnTo>
                        <a:pt x="1" y="416"/>
                      </a:lnTo>
                      <a:lnTo>
                        <a:pt x="2888" y="3304"/>
                      </a:lnTo>
                      <a:lnTo>
                        <a:pt x="3304" y="33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8"/>
                <p:cNvSpPr/>
                <p:nvPr/>
              </p:nvSpPr>
              <p:spPr>
                <a:xfrm>
                  <a:off x="3496727" y="1044051"/>
                  <a:ext cx="2415301" cy="2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1" h="11750" extrusionOk="0">
                      <a:moveTo>
                        <a:pt x="1" y="0"/>
                      </a:moveTo>
                      <a:lnTo>
                        <a:pt x="11750" y="11749"/>
                      </a:lnTo>
                      <a:lnTo>
                        <a:pt x="11750" y="11334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8"/>
                <p:cNvSpPr/>
                <p:nvPr/>
              </p:nvSpPr>
              <p:spPr>
                <a:xfrm>
                  <a:off x="5017320" y="1044051"/>
                  <a:ext cx="894716" cy="894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4352" extrusionOk="0">
                      <a:moveTo>
                        <a:pt x="1" y="0"/>
                      </a:moveTo>
                      <a:lnTo>
                        <a:pt x="4352" y="4351"/>
                      </a:lnTo>
                      <a:lnTo>
                        <a:pt x="4352" y="3936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8"/>
                <p:cNvSpPr/>
                <p:nvPr/>
              </p:nvSpPr>
              <p:spPr>
                <a:xfrm>
                  <a:off x="5232727" y="1044051"/>
                  <a:ext cx="679310" cy="679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304" extrusionOk="0">
                      <a:moveTo>
                        <a:pt x="1" y="0"/>
                      </a:moveTo>
                      <a:lnTo>
                        <a:pt x="3304" y="3304"/>
                      </a:lnTo>
                      <a:lnTo>
                        <a:pt x="3304" y="2888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8"/>
                <p:cNvSpPr/>
                <p:nvPr/>
              </p:nvSpPr>
              <p:spPr>
                <a:xfrm>
                  <a:off x="4802119" y="1044051"/>
                  <a:ext cx="1109916" cy="110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0" h="5400" extrusionOk="0">
                      <a:moveTo>
                        <a:pt x="0" y="0"/>
                      </a:moveTo>
                      <a:lnTo>
                        <a:pt x="5399" y="5399"/>
                      </a:lnTo>
                      <a:lnTo>
                        <a:pt x="5399" y="49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8"/>
                <p:cNvSpPr/>
                <p:nvPr/>
              </p:nvSpPr>
              <p:spPr>
                <a:xfrm>
                  <a:off x="5664775" y="1044051"/>
                  <a:ext cx="247265" cy="24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8" extrusionOk="0">
                      <a:moveTo>
                        <a:pt x="0" y="0"/>
                      </a:moveTo>
                      <a:lnTo>
                        <a:pt x="1202" y="1208"/>
                      </a:lnTo>
                      <a:lnTo>
                        <a:pt x="1202" y="786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8"/>
                <p:cNvSpPr/>
                <p:nvPr/>
              </p:nvSpPr>
              <p:spPr>
                <a:xfrm>
                  <a:off x="4586711" y="1044051"/>
                  <a:ext cx="1325322" cy="132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8" h="6448" extrusionOk="0">
                      <a:moveTo>
                        <a:pt x="0" y="0"/>
                      </a:moveTo>
                      <a:lnTo>
                        <a:pt x="6447" y="6447"/>
                      </a:lnTo>
                      <a:lnTo>
                        <a:pt x="6447" y="60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8"/>
                <p:cNvSpPr/>
                <p:nvPr/>
              </p:nvSpPr>
              <p:spPr>
                <a:xfrm>
                  <a:off x="5448134" y="1044051"/>
                  <a:ext cx="463904" cy="463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7" h="2256" extrusionOk="0">
                      <a:moveTo>
                        <a:pt x="1" y="0"/>
                      </a:moveTo>
                      <a:lnTo>
                        <a:pt x="2256" y="2256"/>
                      </a:lnTo>
                      <a:lnTo>
                        <a:pt x="2256" y="184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8"/>
                <p:cNvSpPr/>
                <p:nvPr/>
              </p:nvSpPr>
              <p:spPr>
                <a:xfrm>
                  <a:off x="4144181" y="1044051"/>
                  <a:ext cx="1767850" cy="176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1" h="8601" extrusionOk="0">
                      <a:moveTo>
                        <a:pt x="0" y="0"/>
                      </a:moveTo>
                      <a:lnTo>
                        <a:pt x="8600" y="8600"/>
                      </a:lnTo>
                      <a:lnTo>
                        <a:pt x="8600" y="8184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8"/>
                <p:cNvSpPr/>
                <p:nvPr/>
              </p:nvSpPr>
              <p:spPr>
                <a:xfrm>
                  <a:off x="4370071" y="1044051"/>
                  <a:ext cx="1541961" cy="1541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2" h="7501" extrusionOk="0">
                      <a:moveTo>
                        <a:pt x="0" y="0"/>
                      </a:moveTo>
                      <a:lnTo>
                        <a:pt x="7501" y="7501"/>
                      </a:lnTo>
                      <a:lnTo>
                        <a:pt x="7501" y="7079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8"/>
                <p:cNvSpPr/>
                <p:nvPr/>
              </p:nvSpPr>
              <p:spPr>
                <a:xfrm>
                  <a:off x="3281320" y="1044051"/>
                  <a:ext cx="2630706" cy="2630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12798" extrusionOk="0">
                      <a:moveTo>
                        <a:pt x="1" y="0"/>
                      </a:moveTo>
                      <a:lnTo>
                        <a:pt x="12798" y="12797"/>
                      </a:lnTo>
                      <a:lnTo>
                        <a:pt x="12798" y="12382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8"/>
                <p:cNvSpPr/>
                <p:nvPr/>
              </p:nvSpPr>
              <p:spPr>
                <a:xfrm>
                  <a:off x="3712134" y="1044051"/>
                  <a:ext cx="2199895" cy="2199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3" h="10702" extrusionOk="0">
                      <a:moveTo>
                        <a:pt x="1" y="0"/>
                      </a:moveTo>
                      <a:lnTo>
                        <a:pt x="10702" y="10702"/>
                      </a:lnTo>
                      <a:lnTo>
                        <a:pt x="10702" y="10286"/>
                      </a:lnTo>
                      <a:lnTo>
                        <a:pt x="422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8"/>
                <p:cNvSpPr/>
                <p:nvPr/>
              </p:nvSpPr>
              <p:spPr>
                <a:xfrm>
                  <a:off x="3114009" y="1222050"/>
                  <a:ext cx="2620018" cy="2619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7" h="12746" extrusionOk="0">
                      <a:moveTo>
                        <a:pt x="1" y="0"/>
                      </a:moveTo>
                      <a:lnTo>
                        <a:pt x="1" y="416"/>
                      </a:lnTo>
                      <a:lnTo>
                        <a:pt x="12331" y="12746"/>
                      </a:lnTo>
                      <a:lnTo>
                        <a:pt x="12746" y="1274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8"/>
                <p:cNvSpPr/>
                <p:nvPr/>
              </p:nvSpPr>
              <p:spPr>
                <a:xfrm>
                  <a:off x="3928774" y="1044051"/>
                  <a:ext cx="1983255" cy="198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48" extrusionOk="0">
                      <a:moveTo>
                        <a:pt x="0" y="0"/>
                      </a:moveTo>
                      <a:lnTo>
                        <a:pt x="9648" y="9648"/>
                      </a:lnTo>
                      <a:lnTo>
                        <a:pt x="9648" y="9232"/>
                      </a:lnTo>
                      <a:lnTo>
                        <a:pt x="416" y="0"/>
                      </a:lnTo>
                      <a:close/>
                    </a:path>
                  </a:pathLst>
                </a:custGeom>
                <a:solidFill>
                  <a:srgbClr val="F9E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2" name="Google Shape;602;p38"/>
              <p:cNvSpPr/>
              <p:nvPr/>
            </p:nvSpPr>
            <p:spPr>
              <a:xfrm>
                <a:off x="3414822" y="1306327"/>
                <a:ext cx="2199895" cy="2273478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11061" extrusionOk="0">
                    <a:moveTo>
                      <a:pt x="0" y="0"/>
                    </a:moveTo>
                    <a:lnTo>
                      <a:pt x="0" y="11060"/>
                    </a:lnTo>
                    <a:lnTo>
                      <a:pt x="11060" y="11060"/>
                    </a:lnTo>
                    <a:lnTo>
                      <a:pt x="11060" y="0"/>
                    </a:ln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8"/>
              <p:cNvSpPr/>
              <p:nvPr/>
            </p:nvSpPr>
            <p:spPr>
              <a:xfrm>
                <a:off x="3454591" y="1384633"/>
                <a:ext cx="2116651" cy="2116651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10298" extrusionOk="0">
                    <a:moveTo>
                      <a:pt x="1" y="1"/>
                    </a:moveTo>
                    <a:lnTo>
                      <a:pt x="1" y="10298"/>
                    </a:lnTo>
                    <a:lnTo>
                      <a:pt x="10298" y="10298"/>
                    </a:lnTo>
                    <a:lnTo>
                      <a:pt x="102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" name="Google Shape;604;p38"/>
          <p:cNvSpPr txBox="1">
            <a:spLocks noGrp="1"/>
          </p:cNvSpPr>
          <p:nvPr>
            <p:ph type="ctrTitle"/>
          </p:nvPr>
        </p:nvSpPr>
        <p:spPr>
          <a:xfrm rot="-696">
            <a:off x="2129625" y="1407653"/>
            <a:ext cx="4448400" cy="17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>
                    <a:lumMod val="50000"/>
                  </a:schemeClr>
                </a:solidFill>
                <a:latin typeface="Freestyle Script" panose="030804020302050B0404" pitchFamily="66" charset="0"/>
                <a:ea typeface="Andika" panose="020B0604020202020204" charset="0"/>
                <a:cs typeface="Andika" panose="020B0604020202020204" charset="0"/>
              </a:rPr>
              <a:t>Sistema FALTAS</a:t>
            </a:r>
            <a:endParaRPr sz="7200">
              <a:solidFill>
                <a:schemeClr val="accent4">
                  <a:lumMod val="50000"/>
                </a:schemeClr>
              </a:solidFill>
              <a:latin typeface="Freestyle Script" panose="030804020302050B0404" pitchFamily="66" charset="0"/>
              <a:ea typeface="Andika" panose="020B0604020202020204" charset="0"/>
              <a:cs typeface="Andika" panose="020B0604020202020204" charset="0"/>
            </a:endParaRPr>
          </a:p>
        </p:txBody>
      </p:sp>
      <p:sp>
        <p:nvSpPr>
          <p:cNvPr id="605" name="Google Shape;605;p38"/>
          <p:cNvSpPr txBox="1">
            <a:spLocks noGrp="1"/>
          </p:cNvSpPr>
          <p:nvPr>
            <p:ph type="subTitle" idx="1"/>
          </p:nvPr>
        </p:nvSpPr>
        <p:spPr>
          <a:xfrm rot="232">
            <a:off x="2133920" y="3148973"/>
            <a:ext cx="4439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>
                    <a:lumMod val="50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F</a:t>
            </a:r>
            <a:r>
              <a:rPr lang="en">
                <a:solidFill>
                  <a:schemeClr val="accent4">
                    <a:lumMod val="75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altas del </a:t>
            </a:r>
            <a:r>
              <a:rPr lang="en" sz="2000" b="1">
                <a:solidFill>
                  <a:schemeClr val="accent4">
                    <a:lumMod val="50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A</a:t>
            </a:r>
            <a:r>
              <a:rPr lang="es-ES" sz="2000" b="1">
                <a:solidFill>
                  <a:schemeClr val="accent4">
                    <a:lumMod val="50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L</a:t>
            </a:r>
            <a:r>
              <a:rPr lang="en">
                <a:solidFill>
                  <a:schemeClr val="accent4">
                    <a:lumMod val="75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umnado con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>
                    <a:lumMod val="50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T</a:t>
            </a:r>
            <a:r>
              <a:rPr lang="en">
                <a:solidFill>
                  <a:schemeClr val="accent4">
                    <a:lumMod val="75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ecnología </a:t>
            </a:r>
            <a:r>
              <a:rPr lang="en" sz="2000" b="1">
                <a:solidFill>
                  <a:schemeClr val="accent4">
                    <a:lumMod val="50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AS</a:t>
            </a:r>
            <a:r>
              <a:rPr lang="en">
                <a:solidFill>
                  <a:schemeClr val="accent4">
                    <a:lumMod val="75000"/>
                  </a:schemeClr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608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FB556-057F-4026-A88C-E3D0DF75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Software</a:t>
            </a:r>
          </a:p>
        </p:txBody>
      </p:sp>
      <p:grpSp>
        <p:nvGrpSpPr>
          <p:cNvPr id="5" name="Google Shape;618;p40">
            <a:extLst>
              <a:ext uri="{FF2B5EF4-FFF2-40B4-BE49-F238E27FC236}">
                <a16:creationId xmlns:a16="http://schemas.microsoft.com/office/drawing/2014/main" id="{CEFADC14-89B2-4F3D-87EB-48EE2A305BDB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894300" y="1145417"/>
            <a:ext cx="1726985" cy="1096771"/>
            <a:chOff x="889612" y="1444225"/>
            <a:chExt cx="3613404" cy="2294795"/>
          </a:xfrm>
        </p:grpSpPr>
        <p:sp>
          <p:nvSpPr>
            <p:cNvPr id="6" name="Google Shape;619;p40">
              <a:extLst>
                <a:ext uri="{FF2B5EF4-FFF2-40B4-BE49-F238E27FC236}">
                  <a16:creationId xmlns:a16="http://schemas.microsoft.com/office/drawing/2014/main" id="{CA987B07-2DF2-48B8-86E4-15ED4F0FD282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0;p40">
              <a:extLst>
                <a:ext uri="{FF2B5EF4-FFF2-40B4-BE49-F238E27FC236}">
                  <a16:creationId xmlns:a16="http://schemas.microsoft.com/office/drawing/2014/main" id="{E845C7AE-6FAE-4A6D-BE60-F49CE1F4529B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618;p40">
            <a:extLst>
              <a:ext uri="{FF2B5EF4-FFF2-40B4-BE49-F238E27FC236}">
                <a16:creationId xmlns:a16="http://schemas.microsoft.com/office/drawing/2014/main" id="{32B5A350-B04C-4E31-8055-2AB6E9272F7E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899290" y="3623654"/>
            <a:ext cx="1726985" cy="1096771"/>
            <a:chOff x="889612" y="1444225"/>
            <a:chExt cx="3613404" cy="2294795"/>
          </a:xfrm>
        </p:grpSpPr>
        <p:sp>
          <p:nvSpPr>
            <p:cNvPr id="51" name="Google Shape;619;p40">
              <a:extLst>
                <a:ext uri="{FF2B5EF4-FFF2-40B4-BE49-F238E27FC236}">
                  <a16:creationId xmlns:a16="http://schemas.microsoft.com/office/drawing/2014/main" id="{A465F48B-95DF-470B-95F3-746A3AEA64E9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0;p40">
              <a:extLst>
                <a:ext uri="{FF2B5EF4-FFF2-40B4-BE49-F238E27FC236}">
                  <a16:creationId xmlns:a16="http://schemas.microsoft.com/office/drawing/2014/main" id="{C4BAC67F-71C8-4AC3-94C1-55D28FEE22CA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18;p40">
            <a:extLst>
              <a:ext uri="{FF2B5EF4-FFF2-40B4-BE49-F238E27FC236}">
                <a16:creationId xmlns:a16="http://schemas.microsoft.com/office/drawing/2014/main" id="{63123726-473A-4532-B916-F8A4375AC3E2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894300" y="2341870"/>
            <a:ext cx="1726985" cy="1096771"/>
            <a:chOff x="889612" y="1444225"/>
            <a:chExt cx="3613404" cy="2294795"/>
          </a:xfrm>
        </p:grpSpPr>
        <p:sp>
          <p:nvSpPr>
            <p:cNvPr id="61" name="Google Shape;619;p40">
              <a:extLst>
                <a:ext uri="{FF2B5EF4-FFF2-40B4-BE49-F238E27FC236}">
                  <a16:creationId xmlns:a16="http://schemas.microsoft.com/office/drawing/2014/main" id="{664E132F-A4BD-4CFE-8884-60B0A2571529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0;p40">
              <a:extLst>
                <a:ext uri="{FF2B5EF4-FFF2-40B4-BE49-F238E27FC236}">
                  <a16:creationId xmlns:a16="http://schemas.microsoft.com/office/drawing/2014/main" id="{959E373F-518C-475B-BA05-5FDA5AA5A29B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18;p40">
            <a:extLst>
              <a:ext uri="{FF2B5EF4-FFF2-40B4-BE49-F238E27FC236}">
                <a16:creationId xmlns:a16="http://schemas.microsoft.com/office/drawing/2014/main" id="{BB2E11B9-7710-44FC-819B-98258B684922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6545042" y="1152339"/>
            <a:ext cx="1726985" cy="1096771"/>
            <a:chOff x="889612" y="1444225"/>
            <a:chExt cx="3613404" cy="2294795"/>
          </a:xfrm>
        </p:grpSpPr>
        <p:sp>
          <p:nvSpPr>
            <p:cNvPr id="66" name="Google Shape;619;p40">
              <a:extLst>
                <a:ext uri="{FF2B5EF4-FFF2-40B4-BE49-F238E27FC236}">
                  <a16:creationId xmlns:a16="http://schemas.microsoft.com/office/drawing/2014/main" id="{E845F7D2-C1B7-4AF8-8A41-7B4BBDB2B84E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20;p40">
              <a:extLst>
                <a:ext uri="{FF2B5EF4-FFF2-40B4-BE49-F238E27FC236}">
                  <a16:creationId xmlns:a16="http://schemas.microsoft.com/office/drawing/2014/main" id="{4FE9D1C1-168F-4003-9573-1840541AF981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618;p40">
            <a:extLst>
              <a:ext uri="{FF2B5EF4-FFF2-40B4-BE49-F238E27FC236}">
                <a16:creationId xmlns:a16="http://schemas.microsoft.com/office/drawing/2014/main" id="{5D115B7C-2EE6-423A-BEEB-75BC4AAC0DB1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6550032" y="3630576"/>
            <a:ext cx="1726985" cy="1096771"/>
            <a:chOff x="889612" y="1444225"/>
            <a:chExt cx="3613404" cy="2294795"/>
          </a:xfrm>
        </p:grpSpPr>
        <p:sp>
          <p:nvSpPr>
            <p:cNvPr id="71" name="Google Shape;619;p40">
              <a:extLst>
                <a:ext uri="{FF2B5EF4-FFF2-40B4-BE49-F238E27FC236}">
                  <a16:creationId xmlns:a16="http://schemas.microsoft.com/office/drawing/2014/main" id="{3181EC52-A65C-443C-929D-D2325C4A51B8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20;p40">
              <a:extLst>
                <a:ext uri="{FF2B5EF4-FFF2-40B4-BE49-F238E27FC236}">
                  <a16:creationId xmlns:a16="http://schemas.microsoft.com/office/drawing/2014/main" id="{49CBB3A2-E35A-4751-8AAA-911794E84C35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618;p40">
            <a:extLst>
              <a:ext uri="{FF2B5EF4-FFF2-40B4-BE49-F238E27FC236}">
                <a16:creationId xmlns:a16="http://schemas.microsoft.com/office/drawing/2014/main" id="{3645A2DB-FFC0-417B-9F4E-3C3E052E095D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6545042" y="2348792"/>
            <a:ext cx="1726985" cy="1096771"/>
            <a:chOff x="889612" y="1444225"/>
            <a:chExt cx="3613404" cy="2294795"/>
          </a:xfrm>
        </p:grpSpPr>
        <p:sp>
          <p:nvSpPr>
            <p:cNvPr id="76" name="Google Shape;619;p40">
              <a:extLst>
                <a:ext uri="{FF2B5EF4-FFF2-40B4-BE49-F238E27FC236}">
                  <a16:creationId xmlns:a16="http://schemas.microsoft.com/office/drawing/2014/main" id="{AE4718E0-569C-449F-B866-33B5CD7911A9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20;p40">
              <a:extLst>
                <a:ext uri="{FF2B5EF4-FFF2-40B4-BE49-F238E27FC236}">
                  <a16:creationId xmlns:a16="http://schemas.microsoft.com/office/drawing/2014/main" id="{1DC81873-100E-45B7-8D7F-7B907C29397D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618;p40">
            <a:extLst>
              <a:ext uri="{FF2B5EF4-FFF2-40B4-BE49-F238E27FC236}">
                <a16:creationId xmlns:a16="http://schemas.microsoft.com/office/drawing/2014/main" id="{CEBF6B2D-F5EE-4D76-B5E7-0C34F68620CE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3192167" y="2233311"/>
            <a:ext cx="2564611" cy="1628729"/>
            <a:chOff x="889612" y="1444225"/>
            <a:chExt cx="3613404" cy="2294795"/>
          </a:xfrm>
        </p:grpSpPr>
        <p:sp>
          <p:nvSpPr>
            <p:cNvPr id="81" name="Google Shape;619;p40">
              <a:extLst>
                <a:ext uri="{FF2B5EF4-FFF2-40B4-BE49-F238E27FC236}">
                  <a16:creationId xmlns:a16="http://schemas.microsoft.com/office/drawing/2014/main" id="{2D6C5445-D0ED-48D7-BD97-CA81F969DFD5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20;p40">
              <a:extLst>
                <a:ext uri="{FF2B5EF4-FFF2-40B4-BE49-F238E27FC236}">
                  <a16:creationId xmlns:a16="http://schemas.microsoft.com/office/drawing/2014/main" id="{5F236BC2-566E-49D9-9BDB-AE8C56FF1112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php logo | ITX">
            <a:extLst>
              <a:ext uri="{FF2B5EF4-FFF2-40B4-BE49-F238E27FC236}">
                <a16:creationId xmlns:a16="http://schemas.microsoft.com/office/drawing/2014/main" id="{F01A9D49-CF3A-421B-8DBC-7149BE81E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79" y="2439083"/>
            <a:ext cx="2072947" cy="12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y Simple Life: Komparasi Aplikasi Database Management ...">
            <a:extLst>
              <a:ext uri="{FF2B5EF4-FFF2-40B4-BE49-F238E27FC236}">
                <a16:creationId xmlns:a16="http://schemas.microsoft.com/office/drawing/2014/main" id="{5AB93C2D-5417-42FA-B607-5F8353F9D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939" y="948422"/>
            <a:ext cx="1385874" cy="13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avaScript">
            <a:extLst>
              <a:ext uri="{FF2B5EF4-FFF2-40B4-BE49-F238E27FC236}">
                <a16:creationId xmlns:a16="http://schemas.microsoft.com/office/drawing/2014/main" id="{D2BF3482-74FC-4E69-A799-B16C4F46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14" y="2421849"/>
            <a:ext cx="895017" cy="96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urs HTML! Tutoriale HTML | Limbajul HTML - World-IT">
            <a:extLst>
              <a:ext uri="{FF2B5EF4-FFF2-40B4-BE49-F238E27FC236}">
                <a16:creationId xmlns:a16="http://schemas.microsoft.com/office/drawing/2014/main" id="{2040525A-A845-450B-B36F-82ABA863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14" y="3692169"/>
            <a:ext cx="778872" cy="9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ogo de CSS: la historia y el significado del logotipo, la ...">
            <a:extLst>
              <a:ext uri="{FF2B5EF4-FFF2-40B4-BE49-F238E27FC236}">
                <a16:creationId xmlns:a16="http://schemas.microsoft.com/office/drawing/2014/main" id="{70386C66-067A-4786-88A1-202E9B4D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2" y="1200480"/>
            <a:ext cx="1742673" cy="98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jQuery – Logos Download">
            <a:extLst>
              <a:ext uri="{FF2B5EF4-FFF2-40B4-BE49-F238E27FC236}">
                <a16:creationId xmlns:a16="http://schemas.microsoft.com/office/drawing/2014/main" id="{65D98E5E-77F0-4A53-9FEF-BE471647E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26" y="2706695"/>
            <a:ext cx="1338643" cy="32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Breve historia de AJAX - Uneweb Instituto">
            <a:extLst>
              <a:ext uri="{FF2B5EF4-FFF2-40B4-BE49-F238E27FC236}">
                <a16:creationId xmlns:a16="http://schemas.microsoft.com/office/drawing/2014/main" id="{08C6ECC7-0298-43EA-9980-5D4D67EB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13" y="3756328"/>
            <a:ext cx="1483061" cy="71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2" name="Google Shape;913;p43">
            <a:extLst>
              <a:ext uri="{FF2B5EF4-FFF2-40B4-BE49-F238E27FC236}">
                <a16:creationId xmlns:a16="http://schemas.microsoft.com/office/drawing/2014/main" id="{175DC51C-6DE4-4E08-B5F2-9DBC1CE965DA}"/>
              </a:ext>
            </a:extLst>
          </p:cNvPr>
          <p:cNvSpPr>
            <a:spLocks noChangeAspect="1"/>
          </p:cNvSpPr>
          <p:nvPr/>
        </p:nvSpPr>
        <p:spPr>
          <a:xfrm rot="1786301">
            <a:off x="1083619" y="1031754"/>
            <a:ext cx="226228" cy="547937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913;p43">
            <a:extLst>
              <a:ext uri="{FF2B5EF4-FFF2-40B4-BE49-F238E27FC236}">
                <a16:creationId xmlns:a16="http://schemas.microsoft.com/office/drawing/2014/main" id="{96CE9803-6D84-4118-988F-DE068F400ECC}"/>
              </a:ext>
            </a:extLst>
          </p:cNvPr>
          <p:cNvSpPr>
            <a:spLocks noChangeAspect="1"/>
          </p:cNvSpPr>
          <p:nvPr/>
        </p:nvSpPr>
        <p:spPr>
          <a:xfrm rot="20170736">
            <a:off x="7956316" y="1001554"/>
            <a:ext cx="226228" cy="547937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913;p43">
            <a:extLst>
              <a:ext uri="{FF2B5EF4-FFF2-40B4-BE49-F238E27FC236}">
                <a16:creationId xmlns:a16="http://schemas.microsoft.com/office/drawing/2014/main" id="{073F0D00-2C62-4B90-B903-63165F17705B}"/>
              </a:ext>
            </a:extLst>
          </p:cNvPr>
          <p:cNvSpPr>
            <a:spLocks noChangeAspect="1"/>
          </p:cNvSpPr>
          <p:nvPr/>
        </p:nvSpPr>
        <p:spPr>
          <a:xfrm rot="1786301">
            <a:off x="1093655" y="2248905"/>
            <a:ext cx="226228" cy="547937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913;p43">
            <a:extLst>
              <a:ext uri="{FF2B5EF4-FFF2-40B4-BE49-F238E27FC236}">
                <a16:creationId xmlns:a16="http://schemas.microsoft.com/office/drawing/2014/main" id="{8E30B0ED-31F0-4912-B935-7DADD808C5DF}"/>
              </a:ext>
            </a:extLst>
          </p:cNvPr>
          <p:cNvSpPr>
            <a:spLocks noChangeAspect="1"/>
          </p:cNvSpPr>
          <p:nvPr/>
        </p:nvSpPr>
        <p:spPr>
          <a:xfrm rot="1786301">
            <a:off x="1106745" y="3505933"/>
            <a:ext cx="226228" cy="547937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913;p43">
            <a:extLst>
              <a:ext uri="{FF2B5EF4-FFF2-40B4-BE49-F238E27FC236}">
                <a16:creationId xmlns:a16="http://schemas.microsoft.com/office/drawing/2014/main" id="{8FB0C8CB-731A-4F21-8216-6F51E5E59D3E}"/>
              </a:ext>
            </a:extLst>
          </p:cNvPr>
          <p:cNvSpPr>
            <a:spLocks noChangeAspect="1"/>
          </p:cNvSpPr>
          <p:nvPr/>
        </p:nvSpPr>
        <p:spPr>
          <a:xfrm rot="20170736">
            <a:off x="7938969" y="2204716"/>
            <a:ext cx="226228" cy="547937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913;p43">
            <a:extLst>
              <a:ext uri="{FF2B5EF4-FFF2-40B4-BE49-F238E27FC236}">
                <a16:creationId xmlns:a16="http://schemas.microsoft.com/office/drawing/2014/main" id="{120B9001-4F56-4F66-A479-A7B4D598A8EA}"/>
              </a:ext>
            </a:extLst>
          </p:cNvPr>
          <p:cNvSpPr>
            <a:spLocks noChangeAspect="1"/>
          </p:cNvSpPr>
          <p:nvPr/>
        </p:nvSpPr>
        <p:spPr>
          <a:xfrm rot="20170736">
            <a:off x="7941686" y="3473409"/>
            <a:ext cx="226228" cy="547937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913;p43">
            <a:extLst>
              <a:ext uri="{FF2B5EF4-FFF2-40B4-BE49-F238E27FC236}">
                <a16:creationId xmlns:a16="http://schemas.microsoft.com/office/drawing/2014/main" id="{4E6301EF-B361-4F74-A5C2-E35402CA7AA6}"/>
              </a:ext>
            </a:extLst>
          </p:cNvPr>
          <p:cNvSpPr>
            <a:spLocks noChangeAspect="1"/>
          </p:cNvSpPr>
          <p:nvPr/>
        </p:nvSpPr>
        <p:spPr>
          <a:xfrm rot="2544983">
            <a:off x="3496055" y="2077562"/>
            <a:ext cx="339250" cy="82168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913;p43">
            <a:extLst>
              <a:ext uri="{FF2B5EF4-FFF2-40B4-BE49-F238E27FC236}">
                <a16:creationId xmlns:a16="http://schemas.microsoft.com/office/drawing/2014/main" id="{87E6C769-D7DE-4721-9671-4831CB6E85C7}"/>
              </a:ext>
            </a:extLst>
          </p:cNvPr>
          <p:cNvSpPr>
            <a:spLocks noChangeAspect="1"/>
          </p:cNvSpPr>
          <p:nvPr/>
        </p:nvSpPr>
        <p:spPr>
          <a:xfrm rot="20261235">
            <a:off x="5325442" y="2052599"/>
            <a:ext cx="297187" cy="71980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4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FB556-057F-4026-A88C-E3D0DF75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Software</a:t>
            </a: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C3B120E-D651-400F-8575-8BE92FDE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4"/>
          <a:stretch/>
        </p:blipFill>
        <p:spPr>
          <a:xfrm>
            <a:off x="1032109" y="1269989"/>
            <a:ext cx="7079781" cy="3873511"/>
          </a:xfrm>
          <a:prstGeom prst="rect">
            <a:avLst/>
          </a:prstGeom>
        </p:spPr>
      </p:pic>
      <p:grpSp>
        <p:nvGrpSpPr>
          <p:cNvPr id="3" name="Google Shape;3273;p73">
            <a:extLst>
              <a:ext uri="{FF2B5EF4-FFF2-40B4-BE49-F238E27FC236}">
                <a16:creationId xmlns:a16="http://schemas.microsoft.com/office/drawing/2014/main" id="{67B617C0-318A-453A-BACD-68A87D439BB8}"/>
              </a:ext>
            </a:extLst>
          </p:cNvPr>
          <p:cNvGrpSpPr/>
          <p:nvPr/>
        </p:nvGrpSpPr>
        <p:grpSpPr>
          <a:xfrm>
            <a:off x="6764086" y="85018"/>
            <a:ext cx="2803099" cy="905743"/>
            <a:chOff x="3326087" y="1990730"/>
            <a:chExt cx="2300262" cy="743204"/>
          </a:xfrm>
        </p:grpSpPr>
        <p:sp>
          <p:nvSpPr>
            <p:cNvPr id="43" name="Google Shape;3274;p73">
              <a:extLst>
                <a:ext uri="{FF2B5EF4-FFF2-40B4-BE49-F238E27FC236}">
                  <a16:creationId xmlns:a16="http://schemas.microsoft.com/office/drawing/2014/main" id="{E48667B2-4648-41B7-B328-FBD629488802}"/>
                </a:ext>
              </a:extLst>
            </p:cNvPr>
            <p:cNvSpPr/>
            <p:nvPr/>
          </p:nvSpPr>
          <p:spPr>
            <a:xfrm>
              <a:off x="3451292" y="2142267"/>
              <a:ext cx="2127257" cy="591667"/>
            </a:xfrm>
            <a:custGeom>
              <a:avLst/>
              <a:gdLst/>
              <a:ahLst/>
              <a:cxnLst/>
              <a:rect l="l" t="t" r="r" b="b"/>
              <a:pathLst>
                <a:path w="15259" h="4244" extrusionOk="0">
                  <a:moveTo>
                    <a:pt x="1" y="1"/>
                  </a:moveTo>
                  <a:lnTo>
                    <a:pt x="1" y="4130"/>
                  </a:lnTo>
                  <a:lnTo>
                    <a:pt x="206" y="4170"/>
                  </a:lnTo>
                  <a:lnTo>
                    <a:pt x="570" y="4215"/>
                  </a:lnTo>
                  <a:lnTo>
                    <a:pt x="935" y="4158"/>
                  </a:lnTo>
                  <a:lnTo>
                    <a:pt x="1299" y="3976"/>
                  </a:lnTo>
                  <a:lnTo>
                    <a:pt x="1664" y="4113"/>
                  </a:lnTo>
                  <a:lnTo>
                    <a:pt x="2028" y="3999"/>
                  </a:lnTo>
                  <a:lnTo>
                    <a:pt x="2393" y="4067"/>
                  </a:lnTo>
                  <a:lnTo>
                    <a:pt x="2757" y="4004"/>
                  </a:lnTo>
                  <a:lnTo>
                    <a:pt x="3122" y="4044"/>
                  </a:lnTo>
                  <a:lnTo>
                    <a:pt x="3481" y="4187"/>
                  </a:lnTo>
                  <a:lnTo>
                    <a:pt x="3845" y="4227"/>
                  </a:lnTo>
                  <a:lnTo>
                    <a:pt x="4210" y="4118"/>
                  </a:lnTo>
                  <a:lnTo>
                    <a:pt x="4574" y="4215"/>
                  </a:lnTo>
                  <a:lnTo>
                    <a:pt x="4939" y="4187"/>
                  </a:lnTo>
                  <a:lnTo>
                    <a:pt x="5303" y="4238"/>
                  </a:lnTo>
                  <a:lnTo>
                    <a:pt x="5668" y="3948"/>
                  </a:lnTo>
                  <a:lnTo>
                    <a:pt x="6032" y="4096"/>
                  </a:lnTo>
                  <a:lnTo>
                    <a:pt x="6397" y="4056"/>
                  </a:lnTo>
                  <a:lnTo>
                    <a:pt x="6761" y="4016"/>
                  </a:lnTo>
                  <a:lnTo>
                    <a:pt x="7120" y="4027"/>
                  </a:lnTo>
                  <a:lnTo>
                    <a:pt x="7484" y="4130"/>
                  </a:lnTo>
                  <a:lnTo>
                    <a:pt x="7849" y="4004"/>
                  </a:lnTo>
                  <a:lnTo>
                    <a:pt x="8213" y="3982"/>
                  </a:lnTo>
                  <a:lnTo>
                    <a:pt x="8578" y="4204"/>
                  </a:lnTo>
                  <a:lnTo>
                    <a:pt x="8942" y="4079"/>
                  </a:lnTo>
                  <a:lnTo>
                    <a:pt x="9307" y="4244"/>
                  </a:lnTo>
                  <a:lnTo>
                    <a:pt x="9671" y="4113"/>
                  </a:lnTo>
                  <a:lnTo>
                    <a:pt x="10030" y="4158"/>
                  </a:lnTo>
                  <a:lnTo>
                    <a:pt x="10395" y="4044"/>
                  </a:lnTo>
                  <a:lnTo>
                    <a:pt x="10759" y="4210"/>
                  </a:lnTo>
                  <a:lnTo>
                    <a:pt x="11124" y="3987"/>
                  </a:lnTo>
                  <a:lnTo>
                    <a:pt x="11488" y="4113"/>
                  </a:lnTo>
                  <a:lnTo>
                    <a:pt x="11852" y="4238"/>
                  </a:lnTo>
                  <a:lnTo>
                    <a:pt x="12217" y="4096"/>
                  </a:lnTo>
                  <a:lnTo>
                    <a:pt x="12576" y="4187"/>
                  </a:lnTo>
                  <a:lnTo>
                    <a:pt x="12940" y="4027"/>
                  </a:lnTo>
                  <a:lnTo>
                    <a:pt x="13305" y="3953"/>
                  </a:lnTo>
                  <a:lnTo>
                    <a:pt x="13669" y="4027"/>
                  </a:lnTo>
                  <a:lnTo>
                    <a:pt x="14034" y="4198"/>
                  </a:lnTo>
                  <a:lnTo>
                    <a:pt x="14398" y="4153"/>
                  </a:lnTo>
                  <a:lnTo>
                    <a:pt x="14757" y="3987"/>
                  </a:lnTo>
                  <a:lnTo>
                    <a:pt x="15184" y="4158"/>
                  </a:lnTo>
                  <a:lnTo>
                    <a:pt x="15013" y="3748"/>
                  </a:lnTo>
                  <a:lnTo>
                    <a:pt x="15258" y="3378"/>
                  </a:lnTo>
                  <a:lnTo>
                    <a:pt x="15167" y="3025"/>
                  </a:lnTo>
                  <a:lnTo>
                    <a:pt x="15235" y="2666"/>
                  </a:lnTo>
                  <a:lnTo>
                    <a:pt x="15224" y="2307"/>
                  </a:lnTo>
                  <a:lnTo>
                    <a:pt x="15070" y="1949"/>
                  </a:lnTo>
                  <a:lnTo>
                    <a:pt x="15184" y="1590"/>
                  </a:lnTo>
                  <a:lnTo>
                    <a:pt x="15178" y="1231"/>
                  </a:lnTo>
                  <a:lnTo>
                    <a:pt x="15144" y="878"/>
                  </a:lnTo>
                  <a:lnTo>
                    <a:pt x="15110" y="519"/>
                  </a:lnTo>
                  <a:lnTo>
                    <a:pt x="15013" y="160"/>
                  </a:lnTo>
                  <a:lnTo>
                    <a:pt x="150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75;p73">
              <a:extLst>
                <a:ext uri="{FF2B5EF4-FFF2-40B4-BE49-F238E27FC236}">
                  <a16:creationId xmlns:a16="http://schemas.microsoft.com/office/drawing/2014/main" id="{297F29C9-54F2-460D-88BB-7CD2F3C8A505}"/>
                </a:ext>
              </a:extLst>
            </p:cNvPr>
            <p:cNvSpPr/>
            <p:nvPr/>
          </p:nvSpPr>
          <p:spPr>
            <a:xfrm>
              <a:off x="3499092" y="2112992"/>
              <a:ext cx="2127257" cy="591667"/>
            </a:xfrm>
            <a:custGeom>
              <a:avLst/>
              <a:gdLst/>
              <a:ahLst/>
              <a:cxnLst/>
              <a:rect l="l" t="t" r="r" b="b"/>
              <a:pathLst>
                <a:path w="15259" h="4244" extrusionOk="0">
                  <a:moveTo>
                    <a:pt x="1" y="1"/>
                  </a:moveTo>
                  <a:lnTo>
                    <a:pt x="1" y="4130"/>
                  </a:lnTo>
                  <a:lnTo>
                    <a:pt x="206" y="4170"/>
                  </a:lnTo>
                  <a:lnTo>
                    <a:pt x="570" y="4215"/>
                  </a:lnTo>
                  <a:lnTo>
                    <a:pt x="935" y="4158"/>
                  </a:lnTo>
                  <a:lnTo>
                    <a:pt x="1299" y="3976"/>
                  </a:lnTo>
                  <a:lnTo>
                    <a:pt x="1664" y="4113"/>
                  </a:lnTo>
                  <a:lnTo>
                    <a:pt x="2028" y="3999"/>
                  </a:lnTo>
                  <a:lnTo>
                    <a:pt x="2393" y="4067"/>
                  </a:lnTo>
                  <a:lnTo>
                    <a:pt x="2757" y="4004"/>
                  </a:lnTo>
                  <a:lnTo>
                    <a:pt x="3122" y="4044"/>
                  </a:lnTo>
                  <a:lnTo>
                    <a:pt x="3481" y="4187"/>
                  </a:lnTo>
                  <a:lnTo>
                    <a:pt x="3845" y="4227"/>
                  </a:lnTo>
                  <a:lnTo>
                    <a:pt x="4210" y="4118"/>
                  </a:lnTo>
                  <a:lnTo>
                    <a:pt x="4574" y="4215"/>
                  </a:lnTo>
                  <a:lnTo>
                    <a:pt x="4939" y="4187"/>
                  </a:lnTo>
                  <a:lnTo>
                    <a:pt x="5303" y="4238"/>
                  </a:lnTo>
                  <a:lnTo>
                    <a:pt x="5668" y="3948"/>
                  </a:lnTo>
                  <a:lnTo>
                    <a:pt x="6032" y="4096"/>
                  </a:lnTo>
                  <a:lnTo>
                    <a:pt x="6397" y="4056"/>
                  </a:lnTo>
                  <a:lnTo>
                    <a:pt x="6761" y="4016"/>
                  </a:lnTo>
                  <a:lnTo>
                    <a:pt x="7120" y="4027"/>
                  </a:lnTo>
                  <a:lnTo>
                    <a:pt x="7484" y="4130"/>
                  </a:lnTo>
                  <a:lnTo>
                    <a:pt x="7849" y="4004"/>
                  </a:lnTo>
                  <a:lnTo>
                    <a:pt x="8213" y="3982"/>
                  </a:lnTo>
                  <a:lnTo>
                    <a:pt x="8578" y="4204"/>
                  </a:lnTo>
                  <a:lnTo>
                    <a:pt x="8942" y="4079"/>
                  </a:lnTo>
                  <a:lnTo>
                    <a:pt x="9307" y="4244"/>
                  </a:lnTo>
                  <a:lnTo>
                    <a:pt x="9671" y="4113"/>
                  </a:lnTo>
                  <a:lnTo>
                    <a:pt x="10030" y="4158"/>
                  </a:lnTo>
                  <a:lnTo>
                    <a:pt x="10395" y="4044"/>
                  </a:lnTo>
                  <a:lnTo>
                    <a:pt x="10759" y="4210"/>
                  </a:lnTo>
                  <a:lnTo>
                    <a:pt x="11124" y="3987"/>
                  </a:lnTo>
                  <a:lnTo>
                    <a:pt x="11488" y="4113"/>
                  </a:lnTo>
                  <a:lnTo>
                    <a:pt x="11852" y="4238"/>
                  </a:lnTo>
                  <a:lnTo>
                    <a:pt x="12217" y="4096"/>
                  </a:lnTo>
                  <a:lnTo>
                    <a:pt x="12576" y="4187"/>
                  </a:lnTo>
                  <a:lnTo>
                    <a:pt x="12940" y="4027"/>
                  </a:lnTo>
                  <a:lnTo>
                    <a:pt x="13305" y="3953"/>
                  </a:lnTo>
                  <a:lnTo>
                    <a:pt x="13669" y="4027"/>
                  </a:lnTo>
                  <a:lnTo>
                    <a:pt x="14034" y="4198"/>
                  </a:lnTo>
                  <a:lnTo>
                    <a:pt x="14398" y="4153"/>
                  </a:lnTo>
                  <a:lnTo>
                    <a:pt x="14757" y="3987"/>
                  </a:lnTo>
                  <a:lnTo>
                    <a:pt x="15184" y="4158"/>
                  </a:lnTo>
                  <a:lnTo>
                    <a:pt x="15013" y="3748"/>
                  </a:lnTo>
                  <a:lnTo>
                    <a:pt x="15258" y="3378"/>
                  </a:lnTo>
                  <a:lnTo>
                    <a:pt x="15167" y="3025"/>
                  </a:lnTo>
                  <a:lnTo>
                    <a:pt x="15235" y="2666"/>
                  </a:lnTo>
                  <a:lnTo>
                    <a:pt x="15224" y="2307"/>
                  </a:lnTo>
                  <a:lnTo>
                    <a:pt x="15070" y="1949"/>
                  </a:lnTo>
                  <a:lnTo>
                    <a:pt x="15184" y="1590"/>
                  </a:lnTo>
                  <a:lnTo>
                    <a:pt x="15178" y="1231"/>
                  </a:lnTo>
                  <a:lnTo>
                    <a:pt x="15144" y="878"/>
                  </a:lnTo>
                  <a:lnTo>
                    <a:pt x="15110" y="519"/>
                  </a:lnTo>
                  <a:lnTo>
                    <a:pt x="15013" y="160"/>
                  </a:lnTo>
                  <a:lnTo>
                    <a:pt x="150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76;p73">
              <a:extLst>
                <a:ext uri="{FF2B5EF4-FFF2-40B4-BE49-F238E27FC236}">
                  <a16:creationId xmlns:a16="http://schemas.microsoft.com/office/drawing/2014/main" id="{C628EF4B-A84F-4296-A96A-E04440F88671}"/>
                </a:ext>
              </a:extLst>
            </p:cNvPr>
            <p:cNvSpPr/>
            <p:nvPr/>
          </p:nvSpPr>
          <p:spPr>
            <a:xfrm>
              <a:off x="3326087" y="1990730"/>
              <a:ext cx="719495" cy="474978"/>
            </a:xfrm>
            <a:custGeom>
              <a:avLst/>
              <a:gdLst/>
              <a:ahLst/>
              <a:cxnLst/>
              <a:rect l="l" t="t" r="r" b="b"/>
              <a:pathLst>
                <a:path w="5161" h="3407" extrusionOk="0">
                  <a:moveTo>
                    <a:pt x="4573" y="308"/>
                  </a:moveTo>
                  <a:lnTo>
                    <a:pt x="4659" y="183"/>
                  </a:lnTo>
                  <a:lnTo>
                    <a:pt x="4522" y="103"/>
                  </a:lnTo>
                  <a:lnTo>
                    <a:pt x="4471" y="1"/>
                  </a:lnTo>
                  <a:lnTo>
                    <a:pt x="3110" y="627"/>
                  </a:lnTo>
                  <a:lnTo>
                    <a:pt x="1361" y="1436"/>
                  </a:lnTo>
                  <a:lnTo>
                    <a:pt x="0" y="2068"/>
                  </a:lnTo>
                  <a:lnTo>
                    <a:pt x="52" y="2171"/>
                  </a:lnTo>
                  <a:lnTo>
                    <a:pt x="23" y="2330"/>
                  </a:lnTo>
                  <a:lnTo>
                    <a:pt x="171" y="2347"/>
                  </a:lnTo>
                  <a:lnTo>
                    <a:pt x="108" y="2518"/>
                  </a:lnTo>
                  <a:lnTo>
                    <a:pt x="268" y="2575"/>
                  </a:lnTo>
                  <a:lnTo>
                    <a:pt x="251" y="2826"/>
                  </a:lnTo>
                  <a:lnTo>
                    <a:pt x="382" y="2951"/>
                  </a:lnTo>
                  <a:lnTo>
                    <a:pt x="382" y="3110"/>
                  </a:lnTo>
                  <a:lnTo>
                    <a:pt x="507" y="3196"/>
                  </a:lnTo>
                  <a:lnTo>
                    <a:pt x="519" y="3406"/>
                  </a:lnTo>
                  <a:lnTo>
                    <a:pt x="1965" y="2740"/>
                  </a:lnTo>
                  <a:lnTo>
                    <a:pt x="3714" y="1931"/>
                  </a:lnTo>
                  <a:lnTo>
                    <a:pt x="5160" y="1265"/>
                  </a:lnTo>
                  <a:lnTo>
                    <a:pt x="5006" y="1117"/>
                  </a:lnTo>
                  <a:lnTo>
                    <a:pt x="5018" y="963"/>
                  </a:lnTo>
                  <a:lnTo>
                    <a:pt x="4898" y="861"/>
                  </a:lnTo>
                  <a:lnTo>
                    <a:pt x="4887" y="684"/>
                  </a:lnTo>
                  <a:lnTo>
                    <a:pt x="4687" y="530"/>
                  </a:lnTo>
                  <a:lnTo>
                    <a:pt x="4744" y="3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50923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title" idx="2"/>
          </p:nvPr>
        </p:nvSpPr>
        <p:spPr>
          <a:xfrm>
            <a:off x="2590149" y="2232000"/>
            <a:ext cx="3874615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Manual de Usuario</a:t>
            </a:r>
            <a:endParaRPr/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37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B7AAF-2B56-4E53-8C34-C6C67103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Registrar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7B622B-ECA3-4150-B08A-F868791B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2" r="1092" b="4341"/>
          <a:stretch/>
        </p:blipFill>
        <p:spPr>
          <a:xfrm>
            <a:off x="1331662" y="1407885"/>
            <a:ext cx="6480626" cy="31300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6" descr="Chincheta Mapa | Mapa">
            <a:extLst>
              <a:ext uri="{FF2B5EF4-FFF2-40B4-BE49-F238E27FC236}">
                <a16:creationId xmlns:a16="http://schemas.microsoft.com/office/drawing/2014/main" id="{64128260-093C-42A3-B76C-3BBB9C53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00" y="1060518"/>
            <a:ext cx="537946" cy="7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13;p43">
            <a:extLst>
              <a:ext uri="{FF2B5EF4-FFF2-40B4-BE49-F238E27FC236}">
                <a16:creationId xmlns:a16="http://schemas.microsoft.com/office/drawing/2014/main" id="{7D682A6F-0F30-4890-9120-64CBF433A975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14;p43">
            <a:extLst>
              <a:ext uri="{FF2B5EF4-FFF2-40B4-BE49-F238E27FC236}">
                <a16:creationId xmlns:a16="http://schemas.microsoft.com/office/drawing/2014/main" id="{FD44F67A-51FC-4AB0-82B5-79CC9DC17A03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1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B7AAF-2B56-4E53-8C34-C6C67103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Registrar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7B622B-ECA3-4150-B08A-F868791B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8" r="1223" b="5127"/>
          <a:stretch/>
        </p:blipFill>
        <p:spPr>
          <a:xfrm>
            <a:off x="1332000" y="1407600"/>
            <a:ext cx="6480000" cy="3151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6" descr="Chincheta Mapa | Mapa">
            <a:extLst>
              <a:ext uri="{FF2B5EF4-FFF2-40B4-BE49-F238E27FC236}">
                <a16:creationId xmlns:a16="http://schemas.microsoft.com/office/drawing/2014/main" id="{64128260-093C-42A3-B76C-3BBB9C53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67" y="1105050"/>
            <a:ext cx="537946" cy="7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3;p43">
            <a:extLst>
              <a:ext uri="{FF2B5EF4-FFF2-40B4-BE49-F238E27FC236}">
                <a16:creationId xmlns:a16="http://schemas.microsoft.com/office/drawing/2014/main" id="{30B061CE-9BC2-49FD-BAF3-83642BFE52BF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4;p43">
            <a:extLst>
              <a:ext uri="{FF2B5EF4-FFF2-40B4-BE49-F238E27FC236}">
                <a16:creationId xmlns:a16="http://schemas.microsoft.com/office/drawing/2014/main" id="{403B2498-57C7-4887-B29B-F875EF0A77EE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6904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B7AAF-2B56-4E53-8C34-C6C67103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Registrar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7B622B-ECA3-4150-B08A-F868791B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2" r="1092" b="4341"/>
          <a:stretch/>
        </p:blipFill>
        <p:spPr>
          <a:xfrm>
            <a:off x="1331662" y="1407885"/>
            <a:ext cx="6480626" cy="31300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6" descr="Chincheta Mapa | Mapa">
            <a:extLst>
              <a:ext uri="{FF2B5EF4-FFF2-40B4-BE49-F238E27FC236}">
                <a16:creationId xmlns:a16="http://schemas.microsoft.com/office/drawing/2014/main" id="{64128260-093C-42A3-B76C-3BBB9C53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35" y="1105050"/>
            <a:ext cx="537946" cy="7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3;p43">
            <a:extLst>
              <a:ext uri="{FF2B5EF4-FFF2-40B4-BE49-F238E27FC236}">
                <a16:creationId xmlns:a16="http://schemas.microsoft.com/office/drawing/2014/main" id="{17EF61D1-B30B-49C5-AC7F-4E5E9ABC7189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4;p43">
            <a:extLst>
              <a:ext uri="{FF2B5EF4-FFF2-40B4-BE49-F238E27FC236}">
                <a16:creationId xmlns:a16="http://schemas.microsoft.com/office/drawing/2014/main" id="{3471D8BB-0B30-481A-B6EC-947CA66C32FA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9451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B7AAF-2B56-4E53-8C34-C6C67103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Registrar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7B622B-ECA3-4150-B08A-F868791B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38" r="1223" b="5127"/>
          <a:stretch/>
        </p:blipFill>
        <p:spPr>
          <a:xfrm>
            <a:off x="1332000" y="1407600"/>
            <a:ext cx="6480000" cy="3151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6" descr="Chincheta Mapa | Mapa">
            <a:extLst>
              <a:ext uri="{FF2B5EF4-FFF2-40B4-BE49-F238E27FC236}">
                <a16:creationId xmlns:a16="http://schemas.microsoft.com/office/drawing/2014/main" id="{64128260-093C-42A3-B76C-3BBB9C53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91" y="1105050"/>
            <a:ext cx="537946" cy="7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3;p43">
            <a:extLst>
              <a:ext uri="{FF2B5EF4-FFF2-40B4-BE49-F238E27FC236}">
                <a16:creationId xmlns:a16="http://schemas.microsoft.com/office/drawing/2014/main" id="{D5502558-4930-4910-B707-19BD467E0ACE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4;p43">
            <a:extLst>
              <a:ext uri="{FF2B5EF4-FFF2-40B4-BE49-F238E27FC236}">
                <a16:creationId xmlns:a16="http://schemas.microsoft.com/office/drawing/2014/main" id="{71434883-BA0A-4D89-9D45-5362764BF5D1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32687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B7AAF-2B56-4E53-8C34-C6C67103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Registrar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F3AEAB-6EB2-4919-ABD5-A904F6FFD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1" r="1429" b="4499"/>
          <a:stretch/>
        </p:blipFill>
        <p:spPr>
          <a:xfrm>
            <a:off x="1331999" y="1407600"/>
            <a:ext cx="6480000" cy="32347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6" descr="Chincheta Mapa | Mapa">
            <a:extLst>
              <a:ext uri="{FF2B5EF4-FFF2-40B4-BE49-F238E27FC236}">
                <a16:creationId xmlns:a16="http://schemas.microsoft.com/office/drawing/2014/main" id="{197144E9-1B19-4D1E-BFE9-6DF61DF3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36" y="1105050"/>
            <a:ext cx="537946" cy="7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13;p43">
            <a:extLst>
              <a:ext uri="{FF2B5EF4-FFF2-40B4-BE49-F238E27FC236}">
                <a16:creationId xmlns:a16="http://schemas.microsoft.com/office/drawing/2014/main" id="{867822A1-A164-4860-A8D6-98EEAD38D02A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4;p43">
            <a:extLst>
              <a:ext uri="{FF2B5EF4-FFF2-40B4-BE49-F238E27FC236}">
                <a16:creationId xmlns:a16="http://schemas.microsoft.com/office/drawing/2014/main" id="{A16997CA-7795-42CE-835A-618DFE9A9518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85900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1F161-B8FE-4F7D-8779-C017DE1B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Autenticar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A61130-8D13-4A24-919A-551C41F2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5" y="1421606"/>
            <a:ext cx="2319089" cy="31003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981893-8156-47E8-B8AE-E3EFC62E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81" y="1421606"/>
            <a:ext cx="2319089" cy="31003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B523CD-C533-4199-A763-79D548BA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587" y="1421606"/>
            <a:ext cx="2319089" cy="3100386"/>
          </a:xfrm>
          <a:prstGeom prst="rect">
            <a:avLst/>
          </a:prstGeom>
        </p:spPr>
      </p:pic>
      <p:pic>
        <p:nvPicPr>
          <p:cNvPr id="1032" name="Picture 8" descr="✔️ Marca De Verificación Emoji">
            <a:extLst>
              <a:ext uri="{FF2B5EF4-FFF2-40B4-BE49-F238E27FC236}">
                <a16:creationId xmlns:a16="http://schemas.microsoft.com/office/drawing/2014/main" id="{5E16E0D9-7852-491E-AE45-6B98D313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191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3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1F161-B8FE-4F7D-8779-C017DE1B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Autenticar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A61130-8D13-4A24-919A-551C41F2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5" y="1421606"/>
            <a:ext cx="2319089" cy="31003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981893-8156-47E8-B8AE-E3EFC62EE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81" y="1421606"/>
            <a:ext cx="2319089" cy="31003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8CEA33-D992-4F6F-A447-95D5A5D0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587" y="1433662"/>
            <a:ext cx="2319089" cy="3100386"/>
          </a:xfrm>
          <a:prstGeom prst="rect">
            <a:avLst/>
          </a:prstGeom>
        </p:spPr>
      </p:pic>
      <p:pic>
        <p:nvPicPr>
          <p:cNvPr id="2052" name="Picture 4" descr="❌ Marca De Cruz Emoji">
            <a:extLst>
              <a:ext uri="{FF2B5EF4-FFF2-40B4-BE49-F238E27FC236}">
                <a16:creationId xmlns:a16="http://schemas.microsoft.com/office/drawing/2014/main" id="{A6240093-C56D-4B1A-86E5-98FBC4B9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48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71"/>
          <p:cNvSpPr/>
          <p:nvPr/>
        </p:nvSpPr>
        <p:spPr>
          <a:xfrm>
            <a:off x="1258969" y="1530050"/>
            <a:ext cx="1545900" cy="155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4" name="Google Shape;3044;p71"/>
          <p:cNvGrpSpPr/>
          <p:nvPr/>
        </p:nvGrpSpPr>
        <p:grpSpPr>
          <a:xfrm rot="78047">
            <a:off x="2720945" y="563263"/>
            <a:ext cx="4083993" cy="677328"/>
            <a:chOff x="2721037" y="563397"/>
            <a:chExt cx="4084166" cy="677356"/>
          </a:xfrm>
        </p:grpSpPr>
        <p:sp>
          <p:nvSpPr>
            <p:cNvPr id="3045" name="Google Shape;3045;p71"/>
            <p:cNvSpPr/>
            <p:nvPr/>
          </p:nvSpPr>
          <p:spPr>
            <a:xfrm rot="-5400000">
              <a:off x="4398213" y="-1091276"/>
              <a:ext cx="654853" cy="4009205"/>
            </a:xfrm>
            <a:custGeom>
              <a:avLst/>
              <a:gdLst/>
              <a:ahLst/>
              <a:cxnLst/>
              <a:rect l="l" t="t" r="r" b="b"/>
              <a:pathLst>
                <a:path w="8299" h="7991" extrusionOk="0">
                  <a:moveTo>
                    <a:pt x="0" y="0"/>
                  </a:moveTo>
                  <a:lnTo>
                    <a:pt x="0" y="6493"/>
                  </a:lnTo>
                  <a:cubicBezTo>
                    <a:pt x="6" y="6493"/>
                    <a:pt x="12" y="6498"/>
                    <a:pt x="18" y="6504"/>
                  </a:cubicBezTo>
                  <a:cubicBezTo>
                    <a:pt x="23" y="6515"/>
                    <a:pt x="35" y="6533"/>
                    <a:pt x="46" y="6550"/>
                  </a:cubicBezTo>
                  <a:cubicBezTo>
                    <a:pt x="206" y="6555"/>
                    <a:pt x="371" y="6567"/>
                    <a:pt x="530" y="6589"/>
                  </a:cubicBezTo>
                  <a:cubicBezTo>
                    <a:pt x="735" y="6612"/>
                    <a:pt x="912" y="6629"/>
                    <a:pt x="1088" y="6658"/>
                  </a:cubicBezTo>
                  <a:cubicBezTo>
                    <a:pt x="1114" y="6648"/>
                    <a:pt x="1143" y="6644"/>
                    <a:pt x="1171" y="6644"/>
                  </a:cubicBezTo>
                  <a:cubicBezTo>
                    <a:pt x="1210" y="6644"/>
                    <a:pt x="1249" y="6653"/>
                    <a:pt x="1282" y="6669"/>
                  </a:cubicBezTo>
                  <a:cubicBezTo>
                    <a:pt x="1299" y="6675"/>
                    <a:pt x="1305" y="6686"/>
                    <a:pt x="1316" y="6698"/>
                  </a:cubicBezTo>
                  <a:cubicBezTo>
                    <a:pt x="1453" y="6726"/>
                    <a:pt x="1584" y="6766"/>
                    <a:pt x="1715" y="6817"/>
                  </a:cubicBezTo>
                  <a:cubicBezTo>
                    <a:pt x="1738" y="6829"/>
                    <a:pt x="1760" y="6840"/>
                    <a:pt x="1783" y="6863"/>
                  </a:cubicBezTo>
                  <a:cubicBezTo>
                    <a:pt x="1794" y="6857"/>
                    <a:pt x="1806" y="6857"/>
                    <a:pt x="1817" y="6857"/>
                  </a:cubicBezTo>
                  <a:cubicBezTo>
                    <a:pt x="1925" y="6851"/>
                    <a:pt x="2034" y="6834"/>
                    <a:pt x="2142" y="6823"/>
                  </a:cubicBezTo>
                  <a:lnTo>
                    <a:pt x="2222" y="6869"/>
                  </a:lnTo>
                  <a:cubicBezTo>
                    <a:pt x="2353" y="6880"/>
                    <a:pt x="2478" y="6954"/>
                    <a:pt x="2546" y="7068"/>
                  </a:cubicBezTo>
                  <a:cubicBezTo>
                    <a:pt x="2780" y="7108"/>
                    <a:pt x="2922" y="7187"/>
                    <a:pt x="3156" y="7313"/>
                  </a:cubicBezTo>
                  <a:cubicBezTo>
                    <a:pt x="3213" y="7341"/>
                    <a:pt x="3264" y="7381"/>
                    <a:pt x="3298" y="7432"/>
                  </a:cubicBezTo>
                  <a:cubicBezTo>
                    <a:pt x="3338" y="7449"/>
                    <a:pt x="3378" y="7461"/>
                    <a:pt x="3418" y="7461"/>
                  </a:cubicBezTo>
                  <a:cubicBezTo>
                    <a:pt x="3423" y="7455"/>
                    <a:pt x="3429" y="7444"/>
                    <a:pt x="3435" y="7432"/>
                  </a:cubicBezTo>
                  <a:cubicBezTo>
                    <a:pt x="3446" y="7449"/>
                    <a:pt x="3463" y="7467"/>
                    <a:pt x="3480" y="7478"/>
                  </a:cubicBezTo>
                  <a:cubicBezTo>
                    <a:pt x="3509" y="7501"/>
                    <a:pt x="3543" y="7518"/>
                    <a:pt x="3571" y="7535"/>
                  </a:cubicBezTo>
                  <a:lnTo>
                    <a:pt x="3668" y="7541"/>
                  </a:lnTo>
                  <a:cubicBezTo>
                    <a:pt x="3684" y="7564"/>
                    <a:pt x="3710" y="7577"/>
                    <a:pt x="3739" y="7577"/>
                  </a:cubicBezTo>
                  <a:cubicBezTo>
                    <a:pt x="3751" y="7577"/>
                    <a:pt x="3764" y="7574"/>
                    <a:pt x="3776" y="7569"/>
                  </a:cubicBezTo>
                  <a:cubicBezTo>
                    <a:pt x="3782" y="7575"/>
                    <a:pt x="3793" y="7575"/>
                    <a:pt x="3805" y="7580"/>
                  </a:cubicBezTo>
                  <a:cubicBezTo>
                    <a:pt x="3890" y="7580"/>
                    <a:pt x="3970" y="7575"/>
                    <a:pt x="4055" y="7575"/>
                  </a:cubicBezTo>
                  <a:cubicBezTo>
                    <a:pt x="4055" y="7536"/>
                    <a:pt x="4075" y="7525"/>
                    <a:pt x="4102" y="7525"/>
                  </a:cubicBezTo>
                  <a:cubicBezTo>
                    <a:pt x="4139" y="7525"/>
                    <a:pt x="4191" y="7547"/>
                    <a:pt x="4225" y="7547"/>
                  </a:cubicBezTo>
                  <a:cubicBezTo>
                    <a:pt x="4228" y="7547"/>
                    <a:pt x="4230" y="7546"/>
                    <a:pt x="4232" y="7546"/>
                  </a:cubicBezTo>
                  <a:cubicBezTo>
                    <a:pt x="4261" y="7575"/>
                    <a:pt x="4297" y="7588"/>
                    <a:pt x="4335" y="7588"/>
                  </a:cubicBezTo>
                  <a:cubicBezTo>
                    <a:pt x="4343" y="7588"/>
                    <a:pt x="4350" y="7587"/>
                    <a:pt x="4357" y="7586"/>
                  </a:cubicBezTo>
                  <a:cubicBezTo>
                    <a:pt x="4414" y="7575"/>
                    <a:pt x="4465" y="7563"/>
                    <a:pt x="4494" y="7518"/>
                  </a:cubicBezTo>
                  <a:cubicBezTo>
                    <a:pt x="4534" y="7447"/>
                    <a:pt x="4554" y="7411"/>
                    <a:pt x="4588" y="7411"/>
                  </a:cubicBezTo>
                  <a:cubicBezTo>
                    <a:pt x="4622" y="7411"/>
                    <a:pt x="4671" y="7447"/>
                    <a:pt x="4767" y="7518"/>
                  </a:cubicBezTo>
                  <a:cubicBezTo>
                    <a:pt x="4773" y="7523"/>
                    <a:pt x="4784" y="7535"/>
                    <a:pt x="4790" y="7535"/>
                  </a:cubicBezTo>
                  <a:cubicBezTo>
                    <a:pt x="4805" y="7535"/>
                    <a:pt x="4826" y="7540"/>
                    <a:pt x="4839" y="7540"/>
                  </a:cubicBezTo>
                  <a:cubicBezTo>
                    <a:pt x="4846" y="7540"/>
                    <a:pt x="4851" y="7539"/>
                    <a:pt x="4853" y="7535"/>
                  </a:cubicBezTo>
                  <a:cubicBezTo>
                    <a:pt x="4864" y="7501"/>
                    <a:pt x="4904" y="7495"/>
                    <a:pt x="4955" y="7495"/>
                  </a:cubicBezTo>
                  <a:cubicBezTo>
                    <a:pt x="4950" y="7501"/>
                    <a:pt x="4944" y="7512"/>
                    <a:pt x="4938" y="7518"/>
                  </a:cubicBezTo>
                  <a:cubicBezTo>
                    <a:pt x="4915" y="7535"/>
                    <a:pt x="4898" y="7546"/>
                    <a:pt x="4927" y="7580"/>
                  </a:cubicBezTo>
                  <a:cubicBezTo>
                    <a:pt x="4954" y="7603"/>
                    <a:pt x="4977" y="7618"/>
                    <a:pt x="5000" y="7618"/>
                  </a:cubicBezTo>
                  <a:cubicBezTo>
                    <a:pt x="5006" y="7618"/>
                    <a:pt x="5012" y="7617"/>
                    <a:pt x="5018" y="7615"/>
                  </a:cubicBezTo>
                  <a:cubicBezTo>
                    <a:pt x="5046" y="7602"/>
                    <a:pt x="5078" y="7598"/>
                    <a:pt x="5112" y="7598"/>
                  </a:cubicBezTo>
                  <a:cubicBezTo>
                    <a:pt x="5152" y="7598"/>
                    <a:pt x="5194" y="7603"/>
                    <a:pt x="5234" y="7603"/>
                  </a:cubicBezTo>
                  <a:cubicBezTo>
                    <a:pt x="5253" y="7565"/>
                    <a:pt x="5288" y="7554"/>
                    <a:pt x="5330" y="7554"/>
                  </a:cubicBezTo>
                  <a:cubicBezTo>
                    <a:pt x="5365" y="7554"/>
                    <a:pt x="5404" y="7561"/>
                    <a:pt x="5445" y="7569"/>
                  </a:cubicBezTo>
                  <a:cubicBezTo>
                    <a:pt x="5456" y="7572"/>
                    <a:pt x="5466" y="7574"/>
                    <a:pt x="5477" y="7574"/>
                  </a:cubicBezTo>
                  <a:cubicBezTo>
                    <a:pt x="5506" y="7574"/>
                    <a:pt x="5534" y="7563"/>
                    <a:pt x="5559" y="7546"/>
                  </a:cubicBezTo>
                  <a:cubicBezTo>
                    <a:pt x="5578" y="7531"/>
                    <a:pt x="5605" y="7523"/>
                    <a:pt x="5632" y="7523"/>
                  </a:cubicBezTo>
                  <a:cubicBezTo>
                    <a:pt x="5646" y="7523"/>
                    <a:pt x="5660" y="7525"/>
                    <a:pt x="5673" y="7529"/>
                  </a:cubicBezTo>
                  <a:cubicBezTo>
                    <a:pt x="5747" y="7546"/>
                    <a:pt x="5827" y="7563"/>
                    <a:pt x="5901" y="7580"/>
                  </a:cubicBezTo>
                  <a:cubicBezTo>
                    <a:pt x="5946" y="7592"/>
                    <a:pt x="5895" y="7575"/>
                    <a:pt x="5923" y="7609"/>
                  </a:cubicBezTo>
                  <a:cubicBezTo>
                    <a:pt x="5929" y="7620"/>
                    <a:pt x="5923" y="7643"/>
                    <a:pt x="5906" y="7649"/>
                  </a:cubicBezTo>
                  <a:lnTo>
                    <a:pt x="5889" y="7649"/>
                  </a:lnTo>
                  <a:cubicBezTo>
                    <a:pt x="6037" y="7672"/>
                    <a:pt x="6180" y="7717"/>
                    <a:pt x="6368" y="7746"/>
                  </a:cubicBezTo>
                  <a:cubicBezTo>
                    <a:pt x="6425" y="7757"/>
                    <a:pt x="6487" y="7763"/>
                    <a:pt x="6544" y="7774"/>
                  </a:cubicBezTo>
                  <a:lnTo>
                    <a:pt x="6652" y="7763"/>
                  </a:lnTo>
                  <a:cubicBezTo>
                    <a:pt x="6681" y="7751"/>
                    <a:pt x="6709" y="7746"/>
                    <a:pt x="6744" y="7740"/>
                  </a:cubicBezTo>
                  <a:cubicBezTo>
                    <a:pt x="6766" y="7740"/>
                    <a:pt x="6789" y="7746"/>
                    <a:pt x="6806" y="7757"/>
                  </a:cubicBezTo>
                  <a:cubicBezTo>
                    <a:pt x="6812" y="7763"/>
                    <a:pt x="6818" y="7768"/>
                    <a:pt x="6812" y="7780"/>
                  </a:cubicBezTo>
                  <a:lnTo>
                    <a:pt x="6812" y="7785"/>
                  </a:lnTo>
                  <a:cubicBezTo>
                    <a:pt x="6909" y="7797"/>
                    <a:pt x="7006" y="7803"/>
                    <a:pt x="7102" y="7814"/>
                  </a:cubicBezTo>
                  <a:cubicBezTo>
                    <a:pt x="7285" y="7825"/>
                    <a:pt x="7467" y="7837"/>
                    <a:pt x="7649" y="7848"/>
                  </a:cubicBezTo>
                  <a:cubicBezTo>
                    <a:pt x="7735" y="7848"/>
                    <a:pt x="7820" y="7905"/>
                    <a:pt x="7848" y="7990"/>
                  </a:cubicBezTo>
                  <a:cubicBezTo>
                    <a:pt x="7894" y="7979"/>
                    <a:pt x="7940" y="7973"/>
                    <a:pt x="7991" y="7968"/>
                  </a:cubicBezTo>
                  <a:cubicBezTo>
                    <a:pt x="7991" y="7956"/>
                    <a:pt x="7991" y="7945"/>
                    <a:pt x="7997" y="7945"/>
                  </a:cubicBezTo>
                  <a:cubicBezTo>
                    <a:pt x="8019" y="7934"/>
                    <a:pt x="8048" y="7928"/>
                    <a:pt x="8076" y="7928"/>
                  </a:cubicBezTo>
                  <a:cubicBezTo>
                    <a:pt x="8150" y="7928"/>
                    <a:pt x="8224" y="7928"/>
                    <a:pt x="8298" y="7922"/>
                  </a:cubicBezTo>
                  <a:lnTo>
                    <a:pt x="82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1"/>
            <p:cNvSpPr/>
            <p:nvPr/>
          </p:nvSpPr>
          <p:spPr>
            <a:xfrm rot="-5400000">
              <a:off x="4473174" y="-1113779"/>
              <a:ext cx="654853" cy="4009205"/>
            </a:xfrm>
            <a:custGeom>
              <a:avLst/>
              <a:gdLst/>
              <a:ahLst/>
              <a:cxnLst/>
              <a:rect l="l" t="t" r="r" b="b"/>
              <a:pathLst>
                <a:path w="8299" h="7991" extrusionOk="0">
                  <a:moveTo>
                    <a:pt x="0" y="0"/>
                  </a:moveTo>
                  <a:lnTo>
                    <a:pt x="0" y="6493"/>
                  </a:lnTo>
                  <a:cubicBezTo>
                    <a:pt x="6" y="6493"/>
                    <a:pt x="12" y="6498"/>
                    <a:pt x="18" y="6504"/>
                  </a:cubicBezTo>
                  <a:cubicBezTo>
                    <a:pt x="23" y="6515"/>
                    <a:pt x="35" y="6533"/>
                    <a:pt x="46" y="6550"/>
                  </a:cubicBezTo>
                  <a:cubicBezTo>
                    <a:pt x="206" y="6555"/>
                    <a:pt x="371" y="6567"/>
                    <a:pt x="530" y="6589"/>
                  </a:cubicBezTo>
                  <a:cubicBezTo>
                    <a:pt x="735" y="6612"/>
                    <a:pt x="912" y="6629"/>
                    <a:pt x="1088" y="6658"/>
                  </a:cubicBezTo>
                  <a:cubicBezTo>
                    <a:pt x="1114" y="6648"/>
                    <a:pt x="1143" y="6644"/>
                    <a:pt x="1171" y="6644"/>
                  </a:cubicBezTo>
                  <a:cubicBezTo>
                    <a:pt x="1210" y="6644"/>
                    <a:pt x="1249" y="6653"/>
                    <a:pt x="1282" y="6669"/>
                  </a:cubicBezTo>
                  <a:cubicBezTo>
                    <a:pt x="1299" y="6675"/>
                    <a:pt x="1305" y="6686"/>
                    <a:pt x="1316" y="6698"/>
                  </a:cubicBezTo>
                  <a:cubicBezTo>
                    <a:pt x="1453" y="6726"/>
                    <a:pt x="1584" y="6766"/>
                    <a:pt x="1715" y="6817"/>
                  </a:cubicBezTo>
                  <a:cubicBezTo>
                    <a:pt x="1738" y="6829"/>
                    <a:pt x="1760" y="6840"/>
                    <a:pt x="1783" y="6863"/>
                  </a:cubicBezTo>
                  <a:cubicBezTo>
                    <a:pt x="1794" y="6857"/>
                    <a:pt x="1806" y="6857"/>
                    <a:pt x="1817" y="6857"/>
                  </a:cubicBezTo>
                  <a:cubicBezTo>
                    <a:pt x="1925" y="6851"/>
                    <a:pt x="2034" y="6834"/>
                    <a:pt x="2142" y="6823"/>
                  </a:cubicBezTo>
                  <a:lnTo>
                    <a:pt x="2222" y="6869"/>
                  </a:lnTo>
                  <a:cubicBezTo>
                    <a:pt x="2353" y="6880"/>
                    <a:pt x="2478" y="6954"/>
                    <a:pt x="2546" y="7068"/>
                  </a:cubicBezTo>
                  <a:cubicBezTo>
                    <a:pt x="2780" y="7108"/>
                    <a:pt x="2922" y="7187"/>
                    <a:pt x="3156" y="7313"/>
                  </a:cubicBezTo>
                  <a:cubicBezTo>
                    <a:pt x="3213" y="7341"/>
                    <a:pt x="3264" y="7381"/>
                    <a:pt x="3298" y="7432"/>
                  </a:cubicBezTo>
                  <a:cubicBezTo>
                    <a:pt x="3338" y="7449"/>
                    <a:pt x="3378" y="7461"/>
                    <a:pt x="3418" y="7461"/>
                  </a:cubicBezTo>
                  <a:cubicBezTo>
                    <a:pt x="3423" y="7455"/>
                    <a:pt x="3429" y="7444"/>
                    <a:pt x="3435" y="7432"/>
                  </a:cubicBezTo>
                  <a:cubicBezTo>
                    <a:pt x="3446" y="7449"/>
                    <a:pt x="3463" y="7467"/>
                    <a:pt x="3480" y="7478"/>
                  </a:cubicBezTo>
                  <a:cubicBezTo>
                    <a:pt x="3509" y="7501"/>
                    <a:pt x="3543" y="7518"/>
                    <a:pt x="3571" y="7535"/>
                  </a:cubicBezTo>
                  <a:lnTo>
                    <a:pt x="3668" y="7541"/>
                  </a:lnTo>
                  <a:cubicBezTo>
                    <a:pt x="3684" y="7564"/>
                    <a:pt x="3710" y="7577"/>
                    <a:pt x="3739" y="7577"/>
                  </a:cubicBezTo>
                  <a:cubicBezTo>
                    <a:pt x="3751" y="7577"/>
                    <a:pt x="3764" y="7574"/>
                    <a:pt x="3776" y="7569"/>
                  </a:cubicBezTo>
                  <a:cubicBezTo>
                    <a:pt x="3782" y="7575"/>
                    <a:pt x="3793" y="7575"/>
                    <a:pt x="3805" y="7580"/>
                  </a:cubicBezTo>
                  <a:cubicBezTo>
                    <a:pt x="3890" y="7580"/>
                    <a:pt x="3970" y="7575"/>
                    <a:pt x="4055" y="7575"/>
                  </a:cubicBezTo>
                  <a:cubicBezTo>
                    <a:pt x="4055" y="7536"/>
                    <a:pt x="4075" y="7525"/>
                    <a:pt x="4102" y="7525"/>
                  </a:cubicBezTo>
                  <a:cubicBezTo>
                    <a:pt x="4139" y="7525"/>
                    <a:pt x="4191" y="7547"/>
                    <a:pt x="4225" y="7547"/>
                  </a:cubicBezTo>
                  <a:cubicBezTo>
                    <a:pt x="4228" y="7547"/>
                    <a:pt x="4230" y="7546"/>
                    <a:pt x="4232" y="7546"/>
                  </a:cubicBezTo>
                  <a:cubicBezTo>
                    <a:pt x="4261" y="7575"/>
                    <a:pt x="4297" y="7588"/>
                    <a:pt x="4335" y="7588"/>
                  </a:cubicBezTo>
                  <a:cubicBezTo>
                    <a:pt x="4343" y="7588"/>
                    <a:pt x="4350" y="7587"/>
                    <a:pt x="4357" y="7586"/>
                  </a:cubicBezTo>
                  <a:cubicBezTo>
                    <a:pt x="4414" y="7575"/>
                    <a:pt x="4465" y="7563"/>
                    <a:pt x="4494" y="7518"/>
                  </a:cubicBezTo>
                  <a:cubicBezTo>
                    <a:pt x="4534" y="7447"/>
                    <a:pt x="4554" y="7411"/>
                    <a:pt x="4588" y="7411"/>
                  </a:cubicBezTo>
                  <a:cubicBezTo>
                    <a:pt x="4622" y="7411"/>
                    <a:pt x="4671" y="7447"/>
                    <a:pt x="4767" y="7518"/>
                  </a:cubicBezTo>
                  <a:cubicBezTo>
                    <a:pt x="4773" y="7523"/>
                    <a:pt x="4784" y="7535"/>
                    <a:pt x="4790" y="7535"/>
                  </a:cubicBezTo>
                  <a:cubicBezTo>
                    <a:pt x="4805" y="7535"/>
                    <a:pt x="4826" y="7540"/>
                    <a:pt x="4839" y="7540"/>
                  </a:cubicBezTo>
                  <a:cubicBezTo>
                    <a:pt x="4846" y="7540"/>
                    <a:pt x="4851" y="7539"/>
                    <a:pt x="4853" y="7535"/>
                  </a:cubicBezTo>
                  <a:cubicBezTo>
                    <a:pt x="4864" y="7501"/>
                    <a:pt x="4904" y="7495"/>
                    <a:pt x="4955" y="7495"/>
                  </a:cubicBezTo>
                  <a:cubicBezTo>
                    <a:pt x="4950" y="7501"/>
                    <a:pt x="4944" y="7512"/>
                    <a:pt x="4938" y="7518"/>
                  </a:cubicBezTo>
                  <a:cubicBezTo>
                    <a:pt x="4915" y="7535"/>
                    <a:pt x="4898" y="7546"/>
                    <a:pt x="4927" y="7580"/>
                  </a:cubicBezTo>
                  <a:cubicBezTo>
                    <a:pt x="4954" y="7603"/>
                    <a:pt x="4977" y="7618"/>
                    <a:pt x="5000" y="7618"/>
                  </a:cubicBezTo>
                  <a:cubicBezTo>
                    <a:pt x="5006" y="7618"/>
                    <a:pt x="5012" y="7617"/>
                    <a:pt x="5018" y="7615"/>
                  </a:cubicBezTo>
                  <a:cubicBezTo>
                    <a:pt x="5046" y="7602"/>
                    <a:pt x="5078" y="7598"/>
                    <a:pt x="5112" y="7598"/>
                  </a:cubicBezTo>
                  <a:cubicBezTo>
                    <a:pt x="5152" y="7598"/>
                    <a:pt x="5194" y="7603"/>
                    <a:pt x="5234" y="7603"/>
                  </a:cubicBezTo>
                  <a:cubicBezTo>
                    <a:pt x="5253" y="7565"/>
                    <a:pt x="5288" y="7554"/>
                    <a:pt x="5330" y="7554"/>
                  </a:cubicBezTo>
                  <a:cubicBezTo>
                    <a:pt x="5365" y="7554"/>
                    <a:pt x="5404" y="7561"/>
                    <a:pt x="5445" y="7569"/>
                  </a:cubicBezTo>
                  <a:cubicBezTo>
                    <a:pt x="5456" y="7572"/>
                    <a:pt x="5466" y="7574"/>
                    <a:pt x="5477" y="7574"/>
                  </a:cubicBezTo>
                  <a:cubicBezTo>
                    <a:pt x="5506" y="7574"/>
                    <a:pt x="5534" y="7563"/>
                    <a:pt x="5559" y="7546"/>
                  </a:cubicBezTo>
                  <a:cubicBezTo>
                    <a:pt x="5578" y="7531"/>
                    <a:pt x="5605" y="7523"/>
                    <a:pt x="5632" y="7523"/>
                  </a:cubicBezTo>
                  <a:cubicBezTo>
                    <a:pt x="5646" y="7523"/>
                    <a:pt x="5660" y="7525"/>
                    <a:pt x="5673" y="7529"/>
                  </a:cubicBezTo>
                  <a:cubicBezTo>
                    <a:pt x="5747" y="7546"/>
                    <a:pt x="5827" y="7563"/>
                    <a:pt x="5901" y="7580"/>
                  </a:cubicBezTo>
                  <a:cubicBezTo>
                    <a:pt x="5946" y="7592"/>
                    <a:pt x="5895" y="7575"/>
                    <a:pt x="5923" y="7609"/>
                  </a:cubicBezTo>
                  <a:cubicBezTo>
                    <a:pt x="5929" y="7620"/>
                    <a:pt x="5923" y="7643"/>
                    <a:pt x="5906" y="7649"/>
                  </a:cubicBezTo>
                  <a:lnTo>
                    <a:pt x="5889" y="7649"/>
                  </a:lnTo>
                  <a:cubicBezTo>
                    <a:pt x="6037" y="7672"/>
                    <a:pt x="6180" y="7717"/>
                    <a:pt x="6368" y="7746"/>
                  </a:cubicBezTo>
                  <a:cubicBezTo>
                    <a:pt x="6425" y="7757"/>
                    <a:pt x="6487" y="7763"/>
                    <a:pt x="6544" y="7774"/>
                  </a:cubicBezTo>
                  <a:lnTo>
                    <a:pt x="6652" y="7763"/>
                  </a:lnTo>
                  <a:cubicBezTo>
                    <a:pt x="6681" y="7751"/>
                    <a:pt x="6709" y="7746"/>
                    <a:pt x="6744" y="7740"/>
                  </a:cubicBezTo>
                  <a:cubicBezTo>
                    <a:pt x="6766" y="7740"/>
                    <a:pt x="6789" y="7746"/>
                    <a:pt x="6806" y="7757"/>
                  </a:cubicBezTo>
                  <a:cubicBezTo>
                    <a:pt x="6812" y="7763"/>
                    <a:pt x="6818" y="7768"/>
                    <a:pt x="6812" y="7780"/>
                  </a:cubicBezTo>
                  <a:lnTo>
                    <a:pt x="6812" y="7785"/>
                  </a:lnTo>
                  <a:cubicBezTo>
                    <a:pt x="6909" y="7797"/>
                    <a:pt x="7006" y="7803"/>
                    <a:pt x="7102" y="7814"/>
                  </a:cubicBezTo>
                  <a:cubicBezTo>
                    <a:pt x="7285" y="7825"/>
                    <a:pt x="7467" y="7837"/>
                    <a:pt x="7649" y="7848"/>
                  </a:cubicBezTo>
                  <a:cubicBezTo>
                    <a:pt x="7735" y="7848"/>
                    <a:pt x="7820" y="7905"/>
                    <a:pt x="7848" y="7990"/>
                  </a:cubicBezTo>
                  <a:cubicBezTo>
                    <a:pt x="7894" y="7979"/>
                    <a:pt x="7940" y="7973"/>
                    <a:pt x="7991" y="7968"/>
                  </a:cubicBezTo>
                  <a:cubicBezTo>
                    <a:pt x="7991" y="7956"/>
                    <a:pt x="7991" y="7945"/>
                    <a:pt x="7997" y="7945"/>
                  </a:cubicBezTo>
                  <a:cubicBezTo>
                    <a:pt x="8019" y="7934"/>
                    <a:pt x="8048" y="7928"/>
                    <a:pt x="8076" y="7928"/>
                  </a:cubicBezTo>
                  <a:cubicBezTo>
                    <a:pt x="8150" y="7928"/>
                    <a:pt x="8224" y="7928"/>
                    <a:pt x="8298" y="7922"/>
                  </a:cubicBezTo>
                  <a:lnTo>
                    <a:pt x="82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7" name="Google Shape;3047;p71"/>
          <p:cNvGrpSpPr/>
          <p:nvPr/>
        </p:nvGrpSpPr>
        <p:grpSpPr>
          <a:xfrm rot="-64291">
            <a:off x="3882793" y="306123"/>
            <a:ext cx="1378153" cy="280247"/>
            <a:chOff x="1651250" y="1401975"/>
            <a:chExt cx="1378187" cy="280254"/>
          </a:xfrm>
        </p:grpSpPr>
        <p:sp>
          <p:nvSpPr>
            <p:cNvPr id="3048" name="Google Shape;3048;p71"/>
            <p:cNvSpPr/>
            <p:nvPr/>
          </p:nvSpPr>
          <p:spPr>
            <a:xfrm>
              <a:off x="1651250" y="1401975"/>
              <a:ext cx="1378187" cy="280254"/>
            </a:xfrm>
            <a:custGeom>
              <a:avLst/>
              <a:gdLst/>
              <a:ahLst/>
              <a:cxnLst/>
              <a:rect l="l" t="t" r="r" b="b"/>
              <a:pathLst>
                <a:path w="17315" h="3521" extrusionOk="0">
                  <a:moveTo>
                    <a:pt x="1" y="1"/>
                  </a:moveTo>
                  <a:lnTo>
                    <a:pt x="75" y="456"/>
                  </a:lnTo>
                  <a:lnTo>
                    <a:pt x="1" y="1470"/>
                  </a:lnTo>
                  <a:lnTo>
                    <a:pt x="75" y="2478"/>
                  </a:lnTo>
                  <a:lnTo>
                    <a:pt x="1" y="3088"/>
                  </a:lnTo>
                  <a:lnTo>
                    <a:pt x="1" y="3520"/>
                  </a:lnTo>
                  <a:lnTo>
                    <a:pt x="17314" y="3520"/>
                  </a:lnTo>
                  <a:lnTo>
                    <a:pt x="17314" y="3088"/>
                  </a:lnTo>
                  <a:lnTo>
                    <a:pt x="17172" y="2723"/>
                  </a:lnTo>
                  <a:lnTo>
                    <a:pt x="17314" y="2057"/>
                  </a:lnTo>
                  <a:lnTo>
                    <a:pt x="17109" y="1111"/>
                  </a:lnTo>
                  <a:lnTo>
                    <a:pt x="17109" y="479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1"/>
            <p:cNvSpPr/>
            <p:nvPr/>
          </p:nvSpPr>
          <p:spPr>
            <a:xfrm>
              <a:off x="1871169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1"/>
            <p:cNvSpPr/>
            <p:nvPr/>
          </p:nvSpPr>
          <p:spPr>
            <a:xfrm>
              <a:off x="1969548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69" y="352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1"/>
            <p:cNvSpPr/>
            <p:nvPr/>
          </p:nvSpPr>
          <p:spPr>
            <a:xfrm>
              <a:off x="2165827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1"/>
            <p:cNvSpPr/>
            <p:nvPr/>
          </p:nvSpPr>
          <p:spPr>
            <a:xfrm>
              <a:off x="2067846" y="1401975"/>
              <a:ext cx="117084" cy="280254"/>
            </a:xfrm>
            <a:custGeom>
              <a:avLst/>
              <a:gdLst/>
              <a:ahLst/>
              <a:cxnLst/>
              <a:rect l="l" t="t" r="r" b="b"/>
              <a:pathLst>
                <a:path w="1471" h="3521" extrusionOk="0">
                  <a:moveTo>
                    <a:pt x="1" y="1"/>
                  </a:moveTo>
                  <a:lnTo>
                    <a:pt x="952" y="3520"/>
                  </a:lnTo>
                  <a:lnTo>
                    <a:pt x="1470" y="352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1"/>
            <p:cNvSpPr/>
            <p:nvPr/>
          </p:nvSpPr>
          <p:spPr>
            <a:xfrm>
              <a:off x="1772790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1"/>
            <p:cNvSpPr/>
            <p:nvPr/>
          </p:nvSpPr>
          <p:spPr>
            <a:xfrm>
              <a:off x="2951821" y="1401975"/>
              <a:ext cx="77605" cy="280254"/>
            </a:xfrm>
            <a:custGeom>
              <a:avLst/>
              <a:gdLst/>
              <a:ahLst/>
              <a:cxnLst/>
              <a:rect l="l" t="t" r="r" b="b"/>
              <a:pathLst>
                <a:path w="975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974" y="3520"/>
                  </a:lnTo>
                  <a:lnTo>
                    <a:pt x="974" y="3088"/>
                  </a:lnTo>
                  <a:lnTo>
                    <a:pt x="832" y="2723"/>
                  </a:lnTo>
                  <a:lnTo>
                    <a:pt x="974" y="2057"/>
                  </a:lnTo>
                  <a:lnTo>
                    <a:pt x="769" y="1111"/>
                  </a:lnTo>
                  <a:lnTo>
                    <a:pt x="769" y="918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1"/>
            <p:cNvSpPr/>
            <p:nvPr/>
          </p:nvSpPr>
          <p:spPr>
            <a:xfrm>
              <a:off x="1674412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5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1"/>
            <p:cNvSpPr/>
            <p:nvPr/>
          </p:nvSpPr>
          <p:spPr>
            <a:xfrm>
              <a:off x="2362505" y="1401975"/>
              <a:ext cx="117084" cy="280254"/>
            </a:xfrm>
            <a:custGeom>
              <a:avLst/>
              <a:gdLst/>
              <a:ahLst/>
              <a:cxnLst/>
              <a:rect l="l" t="t" r="r" b="b"/>
              <a:pathLst>
                <a:path w="1471" h="3521" extrusionOk="0">
                  <a:moveTo>
                    <a:pt x="1" y="1"/>
                  </a:moveTo>
                  <a:lnTo>
                    <a:pt x="958" y="3520"/>
                  </a:lnTo>
                  <a:lnTo>
                    <a:pt x="1470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1"/>
            <p:cNvSpPr/>
            <p:nvPr/>
          </p:nvSpPr>
          <p:spPr>
            <a:xfrm>
              <a:off x="2558784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1" y="1"/>
                  </a:moveTo>
                  <a:lnTo>
                    <a:pt x="958" y="3520"/>
                  </a:lnTo>
                  <a:lnTo>
                    <a:pt x="1476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1"/>
            <p:cNvSpPr/>
            <p:nvPr/>
          </p:nvSpPr>
          <p:spPr>
            <a:xfrm>
              <a:off x="2657163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1" y="1"/>
                  </a:moveTo>
                  <a:lnTo>
                    <a:pt x="957" y="3520"/>
                  </a:lnTo>
                  <a:lnTo>
                    <a:pt x="1476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1"/>
            <p:cNvSpPr/>
            <p:nvPr/>
          </p:nvSpPr>
          <p:spPr>
            <a:xfrm>
              <a:off x="2755541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0" y="1"/>
                  </a:moveTo>
                  <a:lnTo>
                    <a:pt x="957" y="3520"/>
                  </a:lnTo>
                  <a:lnTo>
                    <a:pt x="1470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1"/>
            <p:cNvSpPr/>
            <p:nvPr/>
          </p:nvSpPr>
          <p:spPr>
            <a:xfrm>
              <a:off x="2460883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1" y="1"/>
                  </a:moveTo>
                  <a:lnTo>
                    <a:pt x="952" y="3520"/>
                  </a:lnTo>
                  <a:lnTo>
                    <a:pt x="1470" y="352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1"/>
            <p:cNvSpPr/>
            <p:nvPr/>
          </p:nvSpPr>
          <p:spPr>
            <a:xfrm>
              <a:off x="2264126" y="1401975"/>
              <a:ext cx="117482" cy="280254"/>
            </a:xfrm>
            <a:custGeom>
              <a:avLst/>
              <a:gdLst/>
              <a:ahLst/>
              <a:cxnLst/>
              <a:rect l="l" t="t" r="r" b="b"/>
              <a:pathLst>
                <a:path w="1476" h="3521" extrusionOk="0">
                  <a:moveTo>
                    <a:pt x="1" y="1"/>
                  </a:moveTo>
                  <a:lnTo>
                    <a:pt x="958" y="3520"/>
                  </a:lnTo>
                  <a:lnTo>
                    <a:pt x="1476" y="3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1"/>
            <p:cNvSpPr/>
            <p:nvPr/>
          </p:nvSpPr>
          <p:spPr>
            <a:xfrm>
              <a:off x="2853920" y="1401975"/>
              <a:ext cx="117005" cy="280254"/>
            </a:xfrm>
            <a:custGeom>
              <a:avLst/>
              <a:gdLst/>
              <a:ahLst/>
              <a:cxnLst/>
              <a:rect l="l" t="t" r="r" b="b"/>
              <a:pathLst>
                <a:path w="1470" h="3521" extrusionOk="0">
                  <a:moveTo>
                    <a:pt x="0" y="1"/>
                  </a:moveTo>
                  <a:lnTo>
                    <a:pt x="951" y="3520"/>
                  </a:lnTo>
                  <a:lnTo>
                    <a:pt x="1470" y="352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4" name="Google Shape;3064;p71"/>
          <p:cNvSpPr txBox="1">
            <a:spLocks noGrp="1"/>
          </p:cNvSpPr>
          <p:nvPr>
            <p:ph type="title"/>
          </p:nvPr>
        </p:nvSpPr>
        <p:spPr>
          <a:xfrm>
            <a:off x="2998950" y="535650"/>
            <a:ext cx="31461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Equipo</a:t>
            </a:r>
            <a:endParaRPr/>
          </a:p>
        </p:txBody>
      </p:sp>
      <p:sp>
        <p:nvSpPr>
          <p:cNvPr id="3065" name="Google Shape;3065;p71"/>
          <p:cNvSpPr txBox="1">
            <a:spLocks noGrp="1"/>
          </p:cNvSpPr>
          <p:nvPr>
            <p:ph type="subTitle" idx="5"/>
          </p:nvPr>
        </p:nvSpPr>
        <p:spPr>
          <a:xfrm>
            <a:off x="866569" y="3327556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María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6" name="Google Shape;3066;p71"/>
          <p:cNvSpPr txBox="1">
            <a:spLocks noGrp="1"/>
          </p:cNvSpPr>
          <p:nvPr>
            <p:ph type="subTitle" idx="1"/>
          </p:nvPr>
        </p:nvSpPr>
        <p:spPr>
          <a:xfrm>
            <a:off x="3406650" y="4047650"/>
            <a:ext cx="23307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Seco Sánchez-Camacho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8" name="Google Shape;3068;p71"/>
          <p:cNvSpPr txBox="1">
            <a:spLocks noGrp="1"/>
          </p:cNvSpPr>
          <p:nvPr>
            <p:ph type="subTitle" idx="4"/>
          </p:nvPr>
        </p:nvSpPr>
        <p:spPr>
          <a:xfrm>
            <a:off x="866569" y="3574973"/>
            <a:ext cx="23307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Blanco Sánchez-Mohíno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9" name="Google Shape;3069;p71"/>
          <p:cNvSpPr txBox="1">
            <a:spLocks noGrp="1"/>
          </p:cNvSpPr>
          <p:nvPr>
            <p:ph type="subTitle" idx="6"/>
          </p:nvPr>
        </p:nvSpPr>
        <p:spPr>
          <a:xfrm>
            <a:off x="3406650" y="368845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Jose Alberto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0" name="Google Shape;3070;p71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51" b="1051"/>
          <a:stretch/>
        </p:blipFill>
        <p:spPr>
          <a:xfrm>
            <a:off x="1368350" y="1644252"/>
            <a:ext cx="1327138" cy="13253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071" name="Google Shape;3071;p71"/>
          <p:cNvGrpSpPr/>
          <p:nvPr/>
        </p:nvGrpSpPr>
        <p:grpSpPr>
          <a:xfrm flipH="1">
            <a:off x="1261684" y="1536229"/>
            <a:ext cx="1540469" cy="1546121"/>
            <a:chOff x="1206329" y="1612429"/>
            <a:chExt cx="1540469" cy="1546121"/>
          </a:xfrm>
        </p:grpSpPr>
        <p:sp>
          <p:nvSpPr>
            <p:cNvPr id="3072" name="Google Shape;3072;p71"/>
            <p:cNvSpPr/>
            <p:nvPr/>
          </p:nvSpPr>
          <p:spPr>
            <a:xfrm rot="5400000">
              <a:off x="1206329" y="1612429"/>
              <a:ext cx="333900" cy="333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1"/>
            <p:cNvSpPr/>
            <p:nvPr/>
          </p:nvSpPr>
          <p:spPr>
            <a:xfrm rot="-5400000">
              <a:off x="2412898" y="2824650"/>
              <a:ext cx="333900" cy="333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4" name="Google Shape;3074;p71"/>
          <p:cNvSpPr/>
          <p:nvPr/>
        </p:nvSpPr>
        <p:spPr>
          <a:xfrm>
            <a:off x="3799050" y="2013608"/>
            <a:ext cx="1545900" cy="155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5" name="Google Shape;3075;p71"/>
          <p:cNvPicPr preferRelativeResize="0"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7" b="67"/>
          <a:stretch/>
        </p:blipFill>
        <p:spPr>
          <a:xfrm>
            <a:off x="3908431" y="2127810"/>
            <a:ext cx="1327138" cy="13253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076" name="Google Shape;3076;p71"/>
          <p:cNvGrpSpPr/>
          <p:nvPr/>
        </p:nvGrpSpPr>
        <p:grpSpPr>
          <a:xfrm>
            <a:off x="3801765" y="2017429"/>
            <a:ext cx="1540469" cy="1546121"/>
            <a:chOff x="3804291" y="1964804"/>
            <a:chExt cx="1540469" cy="1546121"/>
          </a:xfrm>
        </p:grpSpPr>
        <p:sp>
          <p:nvSpPr>
            <p:cNvPr id="3077" name="Google Shape;3077;p71"/>
            <p:cNvSpPr/>
            <p:nvPr/>
          </p:nvSpPr>
          <p:spPr>
            <a:xfrm rot="5400000">
              <a:off x="3804291" y="1964804"/>
              <a:ext cx="333900" cy="333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1"/>
            <p:cNvSpPr/>
            <p:nvPr/>
          </p:nvSpPr>
          <p:spPr>
            <a:xfrm rot="-5400000">
              <a:off x="5010861" y="3177025"/>
              <a:ext cx="333900" cy="333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9" name="Google Shape;3079;p71"/>
          <p:cNvSpPr/>
          <p:nvPr/>
        </p:nvSpPr>
        <p:spPr>
          <a:xfrm>
            <a:off x="6339119" y="1530050"/>
            <a:ext cx="1545900" cy="155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0" name="Google Shape;3080;p71"/>
          <p:cNvPicPr preferRelativeResize="0"/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19" r="2019"/>
          <a:stretch/>
        </p:blipFill>
        <p:spPr>
          <a:xfrm>
            <a:off x="6448500" y="1644252"/>
            <a:ext cx="1327138" cy="13253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081" name="Google Shape;3081;p71"/>
          <p:cNvGrpSpPr/>
          <p:nvPr/>
        </p:nvGrpSpPr>
        <p:grpSpPr>
          <a:xfrm flipH="1">
            <a:off x="6341834" y="1536229"/>
            <a:ext cx="1540469" cy="1546121"/>
            <a:chOff x="6322879" y="1612429"/>
            <a:chExt cx="1540469" cy="1546121"/>
          </a:xfrm>
        </p:grpSpPr>
        <p:sp>
          <p:nvSpPr>
            <p:cNvPr id="3082" name="Google Shape;3082;p71"/>
            <p:cNvSpPr/>
            <p:nvPr/>
          </p:nvSpPr>
          <p:spPr>
            <a:xfrm rot="5400000">
              <a:off x="6322879" y="1612429"/>
              <a:ext cx="333900" cy="333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1"/>
            <p:cNvSpPr/>
            <p:nvPr/>
          </p:nvSpPr>
          <p:spPr>
            <a:xfrm rot="-5400000">
              <a:off x="7529448" y="2824650"/>
              <a:ext cx="333900" cy="333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4" name="Google Shape;3084;p71"/>
          <p:cNvSpPr/>
          <p:nvPr/>
        </p:nvSpPr>
        <p:spPr>
          <a:xfrm rot="1072995">
            <a:off x="7162102" y="356389"/>
            <a:ext cx="1720281" cy="656993"/>
          </a:xfrm>
          <a:custGeom>
            <a:avLst/>
            <a:gdLst/>
            <a:ahLst/>
            <a:cxnLst/>
            <a:rect l="l" t="t" r="r" b="b"/>
            <a:pathLst>
              <a:path w="17315" h="4654" extrusionOk="0">
                <a:moveTo>
                  <a:pt x="1" y="0"/>
                </a:moveTo>
                <a:lnTo>
                  <a:pt x="143" y="1413"/>
                </a:lnTo>
                <a:lnTo>
                  <a:pt x="1" y="2460"/>
                </a:lnTo>
                <a:lnTo>
                  <a:pt x="143" y="3839"/>
                </a:lnTo>
                <a:lnTo>
                  <a:pt x="143" y="4653"/>
                </a:lnTo>
                <a:lnTo>
                  <a:pt x="17314" y="4579"/>
                </a:lnTo>
                <a:lnTo>
                  <a:pt x="17314" y="3588"/>
                </a:lnTo>
                <a:lnTo>
                  <a:pt x="17098" y="2176"/>
                </a:lnTo>
                <a:lnTo>
                  <a:pt x="17314" y="940"/>
                </a:lnTo>
                <a:lnTo>
                  <a:pt x="173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accent1"/>
                </a:solidFill>
                <a:latin typeface="Grand Hotel"/>
                <a:ea typeface="Grand Hotel"/>
                <a:cs typeface="Grand Hotel"/>
                <a:sym typeface="Grand Hotel"/>
              </a:rPr>
              <a:t>Diseño de Sistemas Interactivos</a:t>
            </a:r>
          </a:p>
        </p:txBody>
      </p:sp>
      <p:sp>
        <p:nvSpPr>
          <p:cNvPr id="50" name="Google Shape;3065;p71">
            <a:extLst>
              <a:ext uri="{FF2B5EF4-FFF2-40B4-BE49-F238E27FC236}">
                <a16:creationId xmlns:a16="http://schemas.microsoft.com/office/drawing/2014/main" id="{0F738531-C272-4F62-AE0E-C464479A8BF4}"/>
              </a:ext>
            </a:extLst>
          </p:cNvPr>
          <p:cNvSpPr txBox="1">
            <a:spLocks/>
          </p:cNvSpPr>
          <p:nvPr/>
        </p:nvSpPr>
        <p:spPr>
          <a:xfrm>
            <a:off x="5946731" y="3327556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500" b="0" i="0" u="none" strike="noStrike" cap="none"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dika"/>
              <a:buNone/>
              <a:defRPr sz="20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0" indent="0"/>
            <a:r>
              <a:rPr lang="es-ES">
                <a:solidFill>
                  <a:schemeClr val="dk1"/>
                </a:solidFill>
              </a:rPr>
              <a:t>Pablo</a:t>
            </a:r>
          </a:p>
        </p:txBody>
      </p:sp>
      <p:sp>
        <p:nvSpPr>
          <p:cNvPr id="51" name="Google Shape;3068;p71">
            <a:extLst>
              <a:ext uri="{FF2B5EF4-FFF2-40B4-BE49-F238E27FC236}">
                <a16:creationId xmlns:a16="http://schemas.microsoft.com/office/drawing/2014/main" id="{19485A1C-DB45-4628-A270-23733D700257}"/>
              </a:ext>
            </a:extLst>
          </p:cNvPr>
          <p:cNvSpPr txBox="1">
            <a:spLocks/>
          </p:cNvSpPr>
          <p:nvPr/>
        </p:nvSpPr>
        <p:spPr>
          <a:xfrm>
            <a:off x="5946731" y="3574973"/>
            <a:ext cx="23307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dika"/>
              <a:buNone/>
              <a:defRPr sz="1400" b="0" i="0" u="none" strike="noStrike" cap="none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>
            <a:pPr marL="0" indent="0"/>
            <a:r>
              <a:rPr lang="es-ES">
                <a:solidFill>
                  <a:schemeClr val="dk1"/>
                </a:solidFill>
              </a:rPr>
              <a:t>Velasco Crespo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title" idx="2"/>
          </p:nvPr>
        </p:nvSpPr>
        <p:spPr>
          <a:xfrm>
            <a:off x="2952888" y="2232250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Problemas</a:t>
            </a:r>
            <a:endParaRPr/>
          </a:p>
        </p:txBody>
      </p:sp>
      <p:sp>
        <p:nvSpPr>
          <p:cNvPr id="907" name="Google Shape;907;p43"/>
          <p:cNvSpPr txBox="1">
            <a:spLocks noGrp="1"/>
          </p:cNvSpPr>
          <p:nvPr>
            <p:ph type="subTitle" idx="1"/>
          </p:nvPr>
        </p:nvSpPr>
        <p:spPr>
          <a:xfrm>
            <a:off x="2952888" y="3074350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Y su resolución</a:t>
            </a:r>
            <a:endParaRPr/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02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ADE7-0375-4B6E-AB66-26597ED4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3" y="534912"/>
            <a:ext cx="6401400" cy="569400"/>
          </a:xfrm>
        </p:spPr>
        <p:txBody>
          <a:bodyPr/>
          <a:lstStyle/>
          <a:p>
            <a:r>
              <a:rPr lang="es-ES"/>
              <a:t>Problema</a:t>
            </a:r>
          </a:p>
        </p:txBody>
      </p:sp>
      <p:sp>
        <p:nvSpPr>
          <p:cNvPr id="7" name="Google Shape;913;p43">
            <a:extLst>
              <a:ext uri="{FF2B5EF4-FFF2-40B4-BE49-F238E27FC236}">
                <a16:creationId xmlns:a16="http://schemas.microsoft.com/office/drawing/2014/main" id="{52C73D3A-AF09-4DEB-BCB4-B89D9B94780D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14;p43">
            <a:extLst>
              <a:ext uri="{FF2B5EF4-FFF2-40B4-BE49-F238E27FC236}">
                <a16:creationId xmlns:a16="http://schemas.microsoft.com/office/drawing/2014/main" id="{A8713A83-E8FC-4C2D-96C7-D8B259D670D1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10" descr="Curs HTML! Tutoriale HTML | Limbajul HTML - World-IT">
            <a:extLst>
              <a:ext uri="{FF2B5EF4-FFF2-40B4-BE49-F238E27FC236}">
                <a16:creationId xmlns:a16="http://schemas.microsoft.com/office/drawing/2014/main" id="{F31DC888-C8CA-43E7-84F1-ECAA86B1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10" y="1414547"/>
            <a:ext cx="1305422" cy="16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1814;p57">
            <a:extLst>
              <a:ext uri="{FF2B5EF4-FFF2-40B4-BE49-F238E27FC236}">
                <a16:creationId xmlns:a16="http://schemas.microsoft.com/office/drawing/2014/main" id="{13251DA7-003A-4F79-A8EA-0A07EE85AA26}"/>
              </a:ext>
            </a:extLst>
          </p:cNvPr>
          <p:cNvSpPr/>
          <p:nvPr/>
        </p:nvSpPr>
        <p:spPr>
          <a:xfrm rot="21529148">
            <a:off x="2217894" y="3105920"/>
            <a:ext cx="745623" cy="469989"/>
          </a:xfrm>
          <a:custGeom>
            <a:avLst/>
            <a:gdLst/>
            <a:ahLst/>
            <a:cxnLst/>
            <a:rect l="l" t="t" r="r" b="b"/>
            <a:pathLst>
              <a:path w="9500" h="4631" extrusionOk="0">
                <a:moveTo>
                  <a:pt x="0" y="0"/>
                </a:moveTo>
                <a:lnTo>
                  <a:pt x="142" y="1407"/>
                </a:lnTo>
                <a:lnTo>
                  <a:pt x="0" y="2455"/>
                </a:lnTo>
                <a:lnTo>
                  <a:pt x="142" y="3827"/>
                </a:lnTo>
                <a:lnTo>
                  <a:pt x="142" y="4630"/>
                </a:lnTo>
                <a:lnTo>
                  <a:pt x="9500" y="4556"/>
                </a:lnTo>
                <a:lnTo>
                  <a:pt x="9500" y="3571"/>
                </a:lnTo>
                <a:lnTo>
                  <a:pt x="9283" y="2164"/>
                </a:lnTo>
                <a:lnTo>
                  <a:pt x="9500" y="940"/>
                </a:lnTo>
                <a:lnTo>
                  <a:pt x="95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1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11" name="Google Shape;907;p43">
            <a:extLst>
              <a:ext uri="{FF2B5EF4-FFF2-40B4-BE49-F238E27FC236}">
                <a16:creationId xmlns:a16="http://schemas.microsoft.com/office/drawing/2014/main" id="{A65335D3-F450-4DA4-B485-7F6922728F25}"/>
              </a:ext>
            </a:extLst>
          </p:cNvPr>
          <p:cNvSpPr txBox="1">
            <a:spLocks/>
          </p:cNvSpPr>
          <p:nvPr/>
        </p:nvSpPr>
        <p:spPr>
          <a:xfrm>
            <a:off x="2001247" y="3131757"/>
            <a:ext cx="1176948" cy="419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b="1">
                <a:latin typeface="Andika"/>
              </a:rPr>
              <a:t>GET</a:t>
            </a:r>
          </a:p>
        </p:txBody>
      </p:sp>
      <p:sp>
        <p:nvSpPr>
          <p:cNvPr id="46" name="Google Shape;1816;p57">
            <a:extLst>
              <a:ext uri="{FF2B5EF4-FFF2-40B4-BE49-F238E27FC236}">
                <a16:creationId xmlns:a16="http://schemas.microsoft.com/office/drawing/2014/main" id="{FE805183-DFF8-4D3D-ABB9-931EF9418828}"/>
              </a:ext>
            </a:extLst>
          </p:cNvPr>
          <p:cNvSpPr/>
          <p:nvPr/>
        </p:nvSpPr>
        <p:spPr>
          <a:xfrm rot="10730354" flipH="1">
            <a:off x="4818215" y="1526616"/>
            <a:ext cx="3101337" cy="2191458"/>
          </a:xfrm>
          <a:custGeom>
            <a:avLst/>
            <a:gdLst/>
            <a:ahLst/>
            <a:cxnLst/>
            <a:rect l="l" t="t" r="r" b="b"/>
            <a:pathLst>
              <a:path w="9500" h="4631" extrusionOk="0">
                <a:moveTo>
                  <a:pt x="0" y="0"/>
                </a:moveTo>
                <a:lnTo>
                  <a:pt x="142" y="1407"/>
                </a:lnTo>
                <a:lnTo>
                  <a:pt x="0" y="2455"/>
                </a:lnTo>
                <a:lnTo>
                  <a:pt x="142" y="3827"/>
                </a:lnTo>
                <a:lnTo>
                  <a:pt x="142" y="4630"/>
                </a:lnTo>
                <a:lnTo>
                  <a:pt x="9500" y="4556"/>
                </a:lnTo>
                <a:lnTo>
                  <a:pt x="9500" y="3571"/>
                </a:lnTo>
                <a:lnTo>
                  <a:pt x="9283" y="2164"/>
                </a:lnTo>
                <a:lnTo>
                  <a:pt x="9500" y="940"/>
                </a:lnTo>
                <a:lnTo>
                  <a:pt x="95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1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21151A65-F240-4824-8683-927874FD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00000">
            <a:off x="5962803" y="1879242"/>
            <a:ext cx="925959" cy="9131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E75BE85-C717-4A69-A063-B022C11A8DF5}"/>
              </a:ext>
            </a:extLst>
          </p:cNvPr>
          <p:cNvSpPr txBox="1"/>
          <p:nvPr/>
        </p:nvSpPr>
        <p:spPr>
          <a:xfrm>
            <a:off x="5598109" y="3060160"/>
            <a:ext cx="18106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err="1">
                <a:latin typeface="Antika"/>
              </a:rPr>
              <a:t>String</a:t>
            </a:r>
            <a:r>
              <a:rPr lang="es-ES" sz="2400" b="1">
                <a:latin typeface="Antika"/>
              </a:rPr>
              <a:t> → [ ]</a:t>
            </a:r>
          </a:p>
        </p:txBody>
      </p:sp>
      <p:sp>
        <p:nvSpPr>
          <p:cNvPr id="48" name="Google Shape;3276;p73">
            <a:extLst>
              <a:ext uri="{FF2B5EF4-FFF2-40B4-BE49-F238E27FC236}">
                <a16:creationId xmlns:a16="http://schemas.microsoft.com/office/drawing/2014/main" id="{0FAF29D0-DB4A-4DA4-A0A5-ACB531C41DAE}"/>
              </a:ext>
            </a:extLst>
          </p:cNvPr>
          <p:cNvSpPr/>
          <p:nvPr/>
        </p:nvSpPr>
        <p:spPr>
          <a:xfrm>
            <a:off x="4673231" y="1416194"/>
            <a:ext cx="876777" cy="578856"/>
          </a:xfrm>
          <a:custGeom>
            <a:avLst/>
            <a:gdLst/>
            <a:ahLst/>
            <a:cxnLst/>
            <a:rect l="l" t="t" r="r" b="b"/>
            <a:pathLst>
              <a:path w="5161" h="3407" extrusionOk="0">
                <a:moveTo>
                  <a:pt x="4573" y="308"/>
                </a:moveTo>
                <a:lnTo>
                  <a:pt x="4659" y="183"/>
                </a:lnTo>
                <a:lnTo>
                  <a:pt x="4522" y="103"/>
                </a:lnTo>
                <a:lnTo>
                  <a:pt x="4471" y="1"/>
                </a:lnTo>
                <a:lnTo>
                  <a:pt x="3110" y="627"/>
                </a:lnTo>
                <a:lnTo>
                  <a:pt x="1361" y="1436"/>
                </a:lnTo>
                <a:lnTo>
                  <a:pt x="0" y="2068"/>
                </a:lnTo>
                <a:lnTo>
                  <a:pt x="52" y="2171"/>
                </a:lnTo>
                <a:lnTo>
                  <a:pt x="23" y="2330"/>
                </a:lnTo>
                <a:lnTo>
                  <a:pt x="171" y="2347"/>
                </a:lnTo>
                <a:lnTo>
                  <a:pt x="108" y="2518"/>
                </a:lnTo>
                <a:lnTo>
                  <a:pt x="268" y="2575"/>
                </a:lnTo>
                <a:lnTo>
                  <a:pt x="251" y="2826"/>
                </a:lnTo>
                <a:lnTo>
                  <a:pt x="382" y="2951"/>
                </a:lnTo>
                <a:lnTo>
                  <a:pt x="382" y="3110"/>
                </a:lnTo>
                <a:lnTo>
                  <a:pt x="507" y="3196"/>
                </a:lnTo>
                <a:lnTo>
                  <a:pt x="519" y="3406"/>
                </a:lnTo>
                <a:lnTo>
                  <a:pt x="1965" y="2740"/>
                </a:lnTo>
                <a:lnTo>
                  <a:pt x="3714" y="1931"/>
                </a:lnTo>
                <a:lnTo>
                  <a:pt x="5160" y="1265"/>
                </a:lnTo>
                <a:lnTo>
                  <a:pt x="5006" y="1117"/>
                </a:lnTo>
                <a:lnTo>
                  <a:pt x="5018" y="963"/>
                </a:lnTo>
                <a:lnTo>
                  <a:pt x="4898" y="861"/>
                </a:lnTo>
                <a:lnTo>
                  <a:pt x="4887" y="684"/>
                </a:lnTo>
                <a:lnTo>
                  <a:pt x="4687" y="530"/>
                </a:lnTo>
                <a:lnTo>
                  <a:pt x="4744" y="3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276;p73">
            <a:extLst>
              <a:ext uri="{FF2B5EF4-FFF2-40B4-BE49-F238E27FC236}">
                <a16:creationId xmlns:a16="http://schemas.microsoft.com/office/drawing/2014/main" id="{C7D487A2-A831-4E3D-AFE6-DDD4F1CA602F}"/>
              </a:ext>
            </a:extLst>
          </p:cNvPr>
          <p:cNvSpPr/>
          <p:nvPr/>
        </p:nvSpPr>
        <p:spPr>
          <a:xfrm>
            <a:off x="7286798" y="3290993"/>
            <a:ext cx="876777" cy="578856"/>
          </a:xfrm>
          <a:custGeom>
            <a:avLst/>
            <a:gdLst/>
            <a:ahLst/>
            <a:cxnLst/>
            <a:rect l="l" t="t" r="r" b="b"/>
            <a:pathLst>
              <a:path w="5161" h="3407" extrusionOk="0">
                <a:moveTo>
                  <a:pt x="4573" y="308"/>
                </a:moveTo>
                <a:lnTo>
                  <a:pt x="4659" y="183"/>
                </a:lnTo>
                <a:lnTo>
                  <a:pt x="4522" y="103"/>
                </a:lnTo>
                <a:lnTo>
                  <a:pt x="4471" y="1"/>
                </a:lnTo>
                <a:lnTo>
                  <a:pt x="3110" y="627"/>
                </a:lnTo>
                <a:lnTo>
                  <a:pt x="1361" y="1436"/>
                </a:lnTo>
                <a:lnTo>
                  <a:pt x="0" y="2068"/>
                </a:lnTo>
                <a:lnTo>
                  <a:pt x="52" y="2171"/>
                </a:lnTo>
                <a:lnTo>
                  <a:pt x="23" y="2330"/>
                </a:lnTo>
                <a:lnTo>
                  <a:pt x="171" y="2347"/>
                </a:lnTo>
                <a:lnTo>
                  <a:pt x="108" y="2518"/>
                </a:lnTo>
                <a:lnTo>
                  <a:pt x="268" y="2575"/>
                </a:lnTo>
                <a:lnTo>
                  <a:pt x="251" y="2826"/>
                </a:lnTo>
                <a:lnTo>
                  <a:pt x="382" y="2951"/>
                </a:lnTo>
                <a:lnTo>
                  <a:pt x="382" y="3110"/>
                </a:lnTo>
                <a:lnTo>
                  <a:pt x="507" y="3196"/>
                </a:lnTo>
                <a:lnTo>
                  <a:pt x="519" y="3406"/>
                </a:lnTo>
                <a:lnTo>
                  <a:pt x="1965" y="2740"/>
                </a:lnTo>
                <a:lnTo>
                  <a:pt x="3714" y="1931"/>
                </a:lnTo>
                <a:lnTo>
                  <a:pt x="5160" y="1265"/>
                </a:lnTo>
                <a:lnTo>
                  <a:pt x="5006" y="1117"/>
                </a:lnTo>
                <a:lnTo>
                  <a:pt x="5018" y="963"/>
                </a:lnTo>
                <a:lnTo>
                  <a:pt x="4898" y="861"/>
                </a:lnTo>
                <a:lnTo>
                  <a:pt x="4887" y="684"/>
                </a:lnTo>
                <a:lnTo>
                  <a:pt x="4687" y="530"/>
                </a:lnTo>
                <a:lnTo>
                  <a:pt x="4744" y="3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EDF863D6-6CC1-41F6-A0EA-849FAFF4AB95}"/>
              </a:ext>
            </a:extLst>
          </p:cNvPr>
          <p:cNvSpPr/>
          <p:nvPr/>
        </p:nvSpPr>
        <p:spPr>
          <a:xfrm>
            <a:off x="3532204" y="2238829"/>
            <a:ext cx="975731" cy="48786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4" name="Google Shape;1409;p51">
            <a:extLst>
              <a:ext uri="{FF2B5EF4-FFF2-40B4-BE49-F238E27FC236}">
                <a16:creationId xmlns:a16="http://schemas.microsoft.com/office/drawing/2014/main" id="{B109250A-D64D-4CAF-B41A-DD31AF79E24C}"/>
              </a:ext>
            </a:extLst>
          </p:cNvPr>
          <p:cNvGrpSpPr/>
          <p:nvPr/>
        </p:nvGrpSpPr>
        <p:grpSpPr>
          <a:xfrm>
            <a:off x="7725766" y="219244"/>
            <a:ext cx="1494027" cy="1370465"/>
            <a:chOff x="7126388" y="58945"/>
            <a:chExt cx="1494027" cy="1370465"/>
          </a:xfrm>
        </p:grpSpPr>
        <p:grpSp>
          <p:nvGrpSpPr>
            <p:cNvPr id="55" name="Google Shape;1410;p51">
              <a:extLst>
                <a:ext uri="{FF2B5EF4-FFF2-40B4-BE49-F238E27FC236}">
                  <a16:creationId xmlns:a16="http://schemas.microsoft.com/office/drawing/2014/main" id="{7FCF43A5-F051-47D7-8C1D-40CDF87755F3}"/>
                </a:ext>
              </a:extLst>
            </p:cNvPr>
            <p:cNvGrpSpPr/>
            <p:nvPr/>
          </p:nvGrpSpPr>
          <p:grpSpPr>
            <a:xfrm rot="-3157027">
              <a:off x="7487798" y="104598"/>
              <a:ext cx="747395" cy="1279159"/>
              <a:chOff x="7487798" y="104598"/>
              <a:chExt cx="522779" cy="860008"/>
            </a:xfrm>
          </p:grpSpPr>
          <p:sp>
            <p:nvSpPr>
              <p:cNvPr id="60" name="Google Shape;1411;p51">
                <a:extLst>
                  <a:ext uri="{FF2B5EF4-FFF2-40B4-BE49-F238E27FC236}">
                    <a16:creationId xmlns:a16="http://schemas.microsoft.com/office/drawing/2014/main" id="{DEF9A8F7-4391-4CB1-85A6-F22E961C4537}"/>
                  </a:ext>
                </a:extLst>
              </p:cNvPr>
              <p:cNvSpPr/>
              <p:nvPr/>
            </p:nvSpPr>
            <p:spPr>
              <a:xfrm>
                <a:off x="7487798" y="104598"/>
                <a:ext cx="522779" cy="860008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5133" extrusionOk="0">
                    <a:moveTo>
                      <a:pt x="4593" y="1403"/>
                    </a:moveTo>
                    <a:cubicBezTo>
                      <a:pt x="4843" y="1403"/>
                      <a:pt x="5081" y="1596"/>
                      <a:pt x="5081" y="1886"/>
                    </a:cubicBezTo>
                    <a:cubicBezTo>
                      <a:pt x="5081" y="2153"/>
                      <a:pt x="4865" y="2370"/>
                      <a:pt x="4603" y="2370"/>
                    </a:cubicBezTo>
                    <a:cubicBezTo>
                      <a:pt x="4170" y="2370"/>
                      <a:pt x="3953" y="1852"/>
                      <a:pt x="4255" y="1544"/>
                    </a:cubicBezTo>
                    <a:cubicBezTo>
                      <a:pt x="4354" y="1447"/>
                      <a:pt x="4475" y="1403"/>
                      <a:pt x="4593" y="1403"/>
                    </a:cubicBezTo>
                    <a:close/>
                    <a:moveTo>
                      <a:pt x="4603" y="1"/>
                    </a:moveTo>
                    <a:cubicBezTo>
                      <a:pt x="3498" y="1"/>
                      <a:pt x="2609" y="895"/>
                      <a:pt x="2609" y="1994"/>
                    </a:cubicBezTo>
                    <a:lnTo>
                      <a:pt x="2609" y="2438"/>
                    </a:lnTo>
                    <a:lnTo>
                      <a:pt x="1766" y="2438"/>
                    </a:lnTo>
                    <a:cubicBezTo>
                      <a:pt x="1385" y="2438"/>
                      <a:pt x="1077" y="2746"/>
                      <a:pt x="1077" y="3127"/>
                    </a:cubicBezTo>
                    <a:lnTo>
                      <a:pt x="1077" y="3144"/>
                    </a:lnTo>
                    <a:lnTo>
                      <a:pt x="1055" y="3144"/>
                    </a:lnTo>
                    <a:cubicBezTo>
                      <a:pt x="474" y="3144"/>
                      <a:pt x="7" y="3611"/>
                      <a:pt x="7" y="4192"/>
                    </a:cubicBezTo>
                    <a:lnTo>
                      <a:pt x="7" y="13379"/>
                    </a:lnTo>
                    <a:cubicBezTo>
                      <a:pt x="1" y="13959"/>
                      <a:pt x="474" y="14426"/>
                      <a:pt x="1055" y="14426"/>
                    </a:cubicBezTo>
                    <a:lnTo>
                      <a:pt x="1077" y="14426"/>
                    </a:lnTo>
                    <a:lnTo>
                      <a:pt x="1077" y="14443"/>
                    </a:lnTo>
                    <a:cubicBezTo>
                      <a:pt x="1077" y="14825"/>
                      <a:pt x="1385" y="15133"/>
                      <a:pt x="1766" y="15133"/>
                    </a:cubicBezTo>
                    <a:lnTo>
                      <a:pt x="7439" y="15133"/>
                    </a:lnTo>
                    <a:cubicBezTo>
                      <a:pt x="7820" y="15133"/>
                      <a:pt x="8128" y="14819"/>
                      <a:pt x="8128" y="14443"/>
                    </a:cubicBezTo>
                    <a:lnTo>
                      <a:pt x="8128" y="14426"/>
                    </a:lnTo>
                    <a:lnTo>
                      <a:pt x="8151" y="14426"/>
                    </a:lnTo>
                    <a:cubicBezTo>
                      <a:pt x="8732" y="14426"/>
                      <a:pt x="9199" y="13959"/>
                      <a:pt x="9199" y="13379"/>
                    </a:cubicBezTo>
                    <a:lnTo>
                      <a:pt x="9199" y="4192"/>
                    </a:lnTo>
                    <a:cubicBezTo>
                      <a:pt x="9199" y="3615"/>
                      <a:pt x="8737" y="3144"/>
                      <a:pt x="8156" y="3144"/>
                    </a:cubicBezTo>
                    <a:cubicBezTo>
                      <a:pt x="8152" y="3144"/>
                      <a:pt x="8149" y="3144"/>
                      <a:pt x="8145" y="3144"/>
                    </a:cubicBezTo>
                    <a:lnTo>
                      <a:pt x="8122" y="3144"/>
                    </a:lnTo>
                    <a:lnTo>
                      <a:pt x="8122" y="3127"/>
                    </a:lnTo>
                    <a:cubicBezTo>
                      <a:pt x="8122" y="2746"/>
                      <a:pt x="7815" y="2438"/>
                      <a:pt x="7439" y="2438"/>
                    </a:cubicBezTo>
                    <a:lnTo>
                      <a:pt x="6596" y="2438"/>
                    </a:lnTo>
                    <a:lnTo>
                      <a:pt x="6596" y="1994"/>
                    </a:lnTo>
                    <a:cubicBezTo>
                      <a:pt x="6596" y="895"/>
                      <a:pt x="5702" y="1"/>
                      <a:pt x="46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12;p51">
                <a:extLst>
                  <a:ext uri="{FF2B5EF4-FFF2-40B4-BE49-F238E27FC236}">
                    <a16:creationId xmlns:a16="http://schemas.microsoft.com/office/drawing/2014/main" id="{5173DD15-8110-4156-9C2D-5A8B2AC9345E}"/>
                  </a:ext>
                </a:extLst>
              </p:cNvPr>
              <p:cNvSpPr/>
              <p:nvPr/>
            </p:nvSpPr>
            <p:spPr>
              <a:xfrm>
                <a:off x="7501096" y="115623"/>
                <a:ext cx="496524" cy="835742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14706" extrusionOk="0">
                    <a:moveTo>
                      <a:pt x="4369" y="148"/>
                    </a:moveTo>
                    <a:cubicBezTo>
                      <a:pt x="5274" y="148"/>
                      <a:pt x="6003" y="894"/>
                      <a:pt x="5986" y="1800"/>
                    </a:cubicBezTo>
                    <a:lnTo>
                      <a:pt x="5986" y="2244"/>
                    </a:lnTo>
                    <a:cubicBezTo>
                      <a:pt x="5986" y="2455"/>
                      <a:pt x="6157" y="2620"/>
                      <a:pt x="6362" y="2626"/>
                    </a:cubicBezTo>
                    <a:lnTo>
                      <a:pt x="7205" y="2626"/>
                    </a:lnTo>
                    <a:cubicBezTo>
                      <a:pt x="7376" y="2626"/>
                      <a:pt x="7518" y="2762"/>
                      <a:pt x="7518" y="2933"/>
                    </a:cubicBezTo>
                    <a:lnTo>
                      <a:pt x="7518" y="2950"/>
                    </a:lnTo>
                    <a:cubicBezTo>
                      <a:pt x="7518" y="3155"/>
                      <a:pt x="7683" y="3326"/>
                      <a:pt x="7894" y="3326"/>
                    </a:cubicBezTo>
                    <a:lnTo>
                      <a:pt x="7917" y="3326"/>
                    </a:lnTo>
                    <a:cubicBezTo>
                      <a:pt x="8287" y="3326"/>
                      <a:pt x="8589" y="3628"/>
                      <a:pt x="8589" y="3998"/>
                    </a:cubicBezTo>
                    <a:lnTo>
                      <a:pt x="8589" y="13179"/>
                    </a:lnTo>
                    <a:cubicBezTo>
                      <a:pt x="8589" y="13555"/>
                      <a:pt x="8287" y="13857"/>
                      <a:pt x="7917" y="13857"/>
                    </a:cubicBezTo>
                    <a:lnTo>
                      <a:pt x="7894" y="13857"/>
                    </a:lnTo>
                    <a:cubicBezTo>
                      <a:pt x="7683" y="13857"/>
                      <a:pt x="7518" y="14022"/>
                      <a:pt x="7518" y="14232"/>
                    </a:cubicBezTo>
                    <a:lnTo>
                      <a:pt x="7518" y="14244"/>
                    </a:lnTo>
                    <a:cubicBezTo>
                      <a:pt x="7518" y="14415"/>
                      <a:pt x="7376" y="14557"/>
                      <a:pt x="7205" y="14557"/>
                    </a:cubicBezTo>
                    <a:lnTo>
                      <a:pt x="1532" y="14557"/>
                    </a:lnTo>
                    <a:cubicBezTo>
                      <a:pt x="1362" y="14557"/>
                      <a:pt x="1219" y="14415"/>
                      <a:pt x="1219" y="14244"/>
                    </a:cubicBezTo>
                    <a:lnTo>
                      <a:pt x="1219" y="14232"/>
                    </a:lnTo>
                    <a:cubicBezTo>
                      <a:pt x="1219" y="14022"/>
                      <a:pt x="1054" y="13857"/>
                      <a:pt x="843" y="13857"/>
                    </a:cubicBezTo>
                    <a:lnTo>
                      <a:pt x="821" y="13857"/>
                    </a:lnTo>
                    <a:cubicBezTo>
                      <a:pt x="450" y="13857"/>
                      <a:pt x="149" y="13555"/>
                      <a:pt x="149" y="13179"/>
                    </a:cubicBezTo>
                    <a:lnTo>
                      <a:pt x="149" y="3998"/>
                    </a:lnTo>
                    <a:cubicBezTo>
                      <a:pt x="149" y="3628"/>
                      <a:pt x="450" y="3326"/>
                      <a:pt x="821" y="3326"/>
                    </a:cubicBezTo>
                    <a:lnTo>
                      <a:pt x="843" y="3326"/>
                    </a:lnTo>
                    <a:cubicBezTo>
                      <a:pt x="1054" y="3326"/>
                      <a:pt x="1219" y="3155"/>
                      <a:pt x="1225" y="2950"/>
                    </a:cubicBezTo>
                    <a:lnTo>
                      <a:pt x="1225" y="2933"/>
                    </a:lnTo>
                    <a:cubicBezTo>
                      <a:pt x="1219" y="2762"/>
                      <a:pt x="1362" y="2626"/>
                      <a:pt x="1532" y="2626"/>
                    </a:cubicBezTo>
                    <a:lnTo>
                      <a:pt x="2375" y="2626"/>
                    </a:lnTo>
                    <a:cubicBezTo>
                      <a:pt x="2580" y="2620"/>
                      <a:pt x="2751" y="2455"/>
                      <a:pt x="2751" y="2244"/>
                    </a:cubicBezTo>
                    <a:lnTo>
                      <a:pt x="2751" y="1800"/>
                    </a:lnTo>
                    <a:cubicBezTo>
                      <a:pt x="2728" y="894"/>
                      <a:pt x="3463" y="148"/>
                      <a:pt x="4369" y="148"/>
                    </a:cubicBezTo>
                    <a:close/>
                    <a:moveTo>
                      <a:pt x="4369" y="0"/>
                    </a:moveTo>
                    <a:cubicBezTo>
                      <a:pt x="3378" y="0"/>
                      <a:pt x="2586" y="815"/>
                      <a:pt x="2603" y="1800"/>
                    </a:cubicBezTo>
                    <a:lnTo>
                      <a:pt x="2603" y="2244"/>
                    </a:lnTo>
                    <a:cubicBezTo>
                      <a:pt x="2603" y="2375"/>
                      <a:pt x="2501" y="2478"/>
                      <a:pt x="2375" y="2478"/>
                    </a:cubicBezTo>
                    <a:lnTo>
                      <a:pt x="1532" y="2478"/>
                    </a:lnTo>
                    <a:cubicBezTo>
                      <a:pt x="1282" y="2478"/>
                      <a:pt x="1077" y="2683"/>
                      <a:pt x="1077" y="2939"/>
                    </a:cubicBezTo>
                    <a:lnTo>
                      <a:pt x="1077" y="2950"/>
                    </a:lnTo>
                    <a:cubicBezTo>
                      <a:pt x="1077" y="3081"/>
                      <a:pt x="974" y="3184"/>
                      <a:pt x="843" y="3184"/>
                    </a:cubicBezTo>
                    <a:lnTo>
                      <a:pt x="821" y="3184"/>
                    </a:lnTo>
                    <a:cubicBezTo>
                      <a:pt x="371" y="3184"/>
                      <a:pt x="0" y="3548"/>
                      <a:pt x="0" y="3998"/>
                    </a:cubicBezTo>
                    <a:lnTo>
                      <a:pt x="0" y="13185"/>
                    </a:lnTo>
                    <a:cubicBezTo>
                      <a:pt x="0" y="13634"/>
                      <a:pt x="371" y="14005"/>
                      <a:pt x="821" y="14005"/>
                    </a:cubicBezTo>
                    <a:lnTo>
                      <a:pt x="843" y="14005"/>
                    </a:lnTo>
                    <a:cubicBezTo>
                      <a:pt x="974" y="14005"/>
                      <a:pt x="1077" y="14107"/>
                      <a:pt x="1077" y="14232"/>
                    </a:cubicBezTo>
                    <a:lnTo>
                      <a:pt x="1077" y="14249"/>
                    </a:lnTo>
                    <a:cubicBezTo>
                      <a:pt x="1077" y="14500"/>
                      <a:pt x="1282" y="14705"/>
                      <a:pt x="1532" y="14705"/>
                    </a:cubicBezTo>
                    <a:lnTo>
                      <a:pt x="7205" y="14705"/>
                    </a:lnTo>
                    <a:cubicBezTo>
                      <a:pt x="7455" y="14705"/>
                      <a:pt x="7660" y="14500"/>
                      <a:pt x="7660" y="14244"/>
                    </a:cubicBezTo>
                    <a:lnTo>
                      <a:pt x="7660" y="14232"/>
                    </a:lnTo>
                    <a:cubicBezTo>
                      <a:pt x="7660" y="14101"/>
                      <a:pt x="7763" y="13999"/>
                      <a:pt x="7894" y="13999"/>
                    </a:cubicBezTo>
                    <a:lnTo>
                      <a:pt x="7917" y="13999"/>
                    </a:lnTo>
                    <a:cubicBezTo>
                      <a:pt x="8367" y="13999"/>
                      <a:pt x="8737" y="13634"/>
                      <a:pt x="8737" y="13185"/>
                    </a:cubicBezTo>
                    <a:lnTo>
                      <a:pt x="8737" y="3998"/>
                    </a:lnTo>
                    <a:cubicBezTo>
                      <a:pt x="8737" y="3548"/>
                      <a:pt x="8367" y="3178"/>
                      <a:pt x="7917" y="3178"/>
                    </a:cubicBezTo>
                    <a:lnTo>
                      <a:pt x="7894" y="3178"/>
                    </a:lnTo>
                    <a:cubicBezTo>
                      <a:pt x="7763" y="3178"/>
                      <a:pt x="7660" y="3076"/>
                      <a:pt x="7660" y="2950"/>
                    </a:cubicBezTo>
                    <a:lnTo>
                      <a:pt x="7660" y="2933"/>
                    </a:lnTo>
                    <a:cubicBezTo>
                      <a:pt x="7660" y="2683"/>
                      <a:pt x="7455" y="2478"/>
                      <a:pt x="7205" y="2478"/>
                    </a:cubicBezTo>
                    <a:lnTo>
                      <a:pt x="6362" y="2478"/>
                    </a:lnTo>
                    <a:cubicBezTo>
                      <a:pt x="6237" y="2478"/>
                      <a:pt x="6134" y="2375"/>
                      <a:pt x="6134" y="2244"/>
                    </a:cubicBezTo>
                    <a:lnTo>
                      <a:pt x="6134" y="1800"/>
                    </a:lnTo>
                    <a:cubicBezTo>
                      <a:pt x="6151" y="815"/>
                      <a:pt x="5360" y="0"/>
                      <a:pt x="43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13;p51">
                <a:extLst>
                  <a:ext uri="{FF2B5EF4-FFF2-40B4-BE49-F238E27FC236}">
                    <a16:creationId xmlns:a16="http://schemas.microsoft.com/office/drawing/2014/main" id="{AEC5B554-E2F7-4638-B742-3143998D92E2}"/>
                  </a:ext>
                </a:extLst>
              </p:cNvPr>
              <p:cNvSpPr/>
              <p:nvPr/>
            </p:nvSpPr>
            <p:spPr>
              <a:xfrm>
                <a:off x="7688179" y="166201"/>
                <a:ext cx="106499" cy="9121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605" extrusionOk="0">
                    <a:moveTo>
                      <a:pt x="1077" y="147"/>
                    </a:moveTo>
                    <a:cubicBezTo>
                      <a:pt x="1435" y="147"/>
                      <a:pt x="1732" y="443"/>
                      <a:pt x="1732" y="807"/>
                    </a:cubicBezTo>
                    <a:cubicBezTo>
                      <a:pt x="1728" y="1200"/>
                      <a:pt x="1406" y="1461"/>
                      <a:pt x="1069" y="1461"/>
                    </a:cubicBezTo>
                    <a:cubicBezTo>
                      <a:pt x="908" y="1461"/>
                      <a:pt x="744" y="1401"/>
                      <a:pt x="610" y="1269"/>
                    </a:cubicBezTo>
                    <a:cubicBezTo>
                      <a:pt x="200" y="853"/>
                      <a:pt x="490" y="147"/>
                      <a:pt x="1077" y="147"/>
                    </a:cubicBezTo>
                    <a:close/>
                    <a:moveTo>
                      <a:pt x="1066" y="1"/>
                    </a:moveTo>
                    <a:cubicBezTo>
                      <a:pt x="869" y="1"/>
                      <a:pt x="669" y="74"/>
                      <a:pt x="507" y="238"/>
                    </a:cubicBezTo>
                    <a:cubicBezTo>
                      <a:pt x="0" y="745"/>
                      <a:pt x="359" y="1605"/>
                      <a:pt x="1077" y="1605"/>
                    </a:cubicBezTo>
                    <a:cubicBezTo>
                      <a:pt x="1515" y="1605"/>
                      <a:pt x="1868" y="1246"/>
                      <a:pt x="1874" y="807"/>
                    </a:cubicBezTo>
                    <a:cubicBezTo>
                      <a:pt x="1874" y="322"/>
                      <a:pt x="1478" y="1"/>
                      <a:pt x="10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1414;p51">
              <a:extLst>
                <a:ext uri="{FF2B5EF4-FFF2-40B4-BE49-F238E27FC236}">
                  <a16:creationId xmlns:a16="http://schemas.microsoft.com/office/drawing/2014/main" id="{4833A8C1-2EDE-4188-AED8-54FE6582ACA3}"/>
                </a:ext>
              </a:extLst>
            </p:cNvPr>
            <p:cNvGrpSpPr/>
            <p:nvPr/>
          </p:nvGrpSpPr>
          <p:grpSpPr>
            <a:xfrm rot="-3157027">
              <a:off x="7511609" y="104598"/>
              <a:ext cx="747395" cy="1279159"/>
              <a:chOff x="7511609" y="104598"/>
              <a:chExt cx="522779" cy="860008"/>
            </a:xfrm>
          </p:grpSpPr>
          <p:sp>
            <p:nvSpPr>
              <p:cNvPr id="57" name="Google Shape;1415;p51">
                <a:extLst>
                  <a:ext uri="{FF2B5EF4-FFF2-40B4-BE49-F238E27FC236}">
                    <a16:creationId xmlns:a16="http://schemas.microsoft.com/office/drawing/2014/main" id="{2CE96B07-8C2C-48F7-980F-86DDA636175E}"/>
                  </a:ext>
                </a:extLst>
              </p:cNvPr>
              <p:cNvSpPr/>
              <p:nvPr/>
            </p:nvSpPr>
            <p:spPr>
              <a:xfrm>
                <a:off x="7511609" y="104598"/>
                <a:ext cx="522779" cy="860008"/>
              </a:xfrm>
              <a:custGeom>
                <a:avLst/>
                <a:gdLst/>
                <a:ahLst/>
                <a:cxnLst/>
                <a:rect l="l" t="t" r="r" b="b"/>
                <a:pathLst>
                  <a:path w="9199" h="15133" extrusionOk="0">
                    <a:moveTo>
                      <a:pt x="4593" y="1403"/>
                    </a:moveTo>
                    <a:cubicBezTo>
                      <a:pt x="4843" y="1403"/>
                      <a:pt x="5081" y="1596"/>
                      <a:pt x="5081" y="1886"/>
                    </a:cubicBezTo>
                    <a:cubicBezTo>
                      <a:pt x="5081" y="2153"/>
                      <a:pt x="4865" y="2370"/>
                      <a:pt x="4603" y="2370"/>
                    </a:cubicBezTo>
                    <a:cubicBezTo>
                      <a:pt x="4170" y="2370"/>
                      <a:pt x="3953" y="1852"/>
                      <a:pt x="4255" y="1544"/>
                    </a:cubicBezTo>
                    <a:cubicBezTo>
                      <a:pt x="4354" y="1447"/>
                      <a:pt x="4475" y="1403"/>
                      <a:pt x="4593" y="1403"/>
                    </a:cubicBezTo>
                    <a:close/>
                    <a:moveTo>
                      <a:pt x="4603" y="1"/>
                    </a:moveTo>
                    <a:cubicBezTo>
                      <a:pt x="3498" y="1"/>
                      <a:pt x="2609" y="895"/>
                      <a:pt x="2609" y="1994"/>
                    </a:cubicBezTo>
                    <a:lnTo>
                      <a:pt x="2609" y="2438"/>
                    </a:lnTo>
                    <a:lnTo>
                      <a:pt x="1766" y="2438"/>
                    </a:lnTo>
                    <a:cubicBezTo>
                      <a:pt x="1385" y="2438"/>
                      <a:pt x="1077" y="2746"/>
                      <a:pt x="1077" y="3127"/>
                    </a:cubicBezTo>
                    <a:lnTo>
                      <a:pt x="1077" y="3144"/>
                    </a:lnTo>
                    <a:lnTo>
                      <a:pt x="1055" y="3144"/>
                    </a:lnTo>
                    <a:cubicBezTo>
                      <a:pt x="474" y="3144"/>
                      <a:pt x="7" y="3611"/>
                      <a:pt x="7" y="4192"/>
                    </a:cubicBezTo>
                    <a:lnTo>
                      <a:pt x="7" y="13379"/>
                    </a:lnTo>
                    <a:cubicBezTo>
                      <a:pt x="1" y="13959"/>
                      <a:pt x="474" y="14426"/>
                      <a:pt x="1055" y="14426"/>
                    </a:cubicBezTo>
                    <a:lnTo>
                      <a:pt x="1077" y="14426"/>
                    </a:lnTo>
                    <a:lnTo>
                      <a:pt x="1077" y="14443"/>
                    </a:lnTo>
                    <a:cubicBezTo>
                      <a:pt x="1077" y="14825"/>
                      <a:pt x="1385" y="15133"/>
                      <a:pt x="1766" y="15133"/>
                    </a:cubicBezTo>
                    <a:lnTo>
                      <a:pt x="7439" y="15133"/>
                    </a:lnTo>
                    <a:cubicBezTo>
                      <a:pt x="7820" y="15133"/>
                      <a:pt x="8128" y="14819"/>
                      <a:pt x="8128" y="14443"/>
                    </a:cubicBezTo>
                    <a:lnTo>
                      <a:pt x="8128" y="14426"/>
                    </a:lnTo>
                    <a:lnTo>
                      <a:pt x="8151" y="14426"/>
                    </a:lnTo>
                    <a:cubicBezTo>
                      <a:pt x="8732" y="14426"/>
                      <a:pt x="9199" y="13959"/>
                      <a:pt x="9199" y="13379"/>
                    </a:cubicBezTo>
                    <a:lnTo>
                      <a:pt x="9199" y="4192"/>
                    </a:lnTo>
                    <a:cubicBezTo>
                      <a:pt x="9199" y="3615"/>
                      <a:pt x="8737" y="3144"/>
                      <a:pt x="8156" y="3144"/>
                    </a:cubicBezTo>
                    <a:cubicBezTo>
                      <a:pt x="8152" y="3144"/>
                      <a:pt x="8149" y="3144"/>
                      <a:pt x="8145" y="3144"/>
                    </a:cubicBezTo>
                    <a:lnTo>
                      <a:pt x="8122" y="3144"/>
                    </a:lnTo>
                    <a:lnTo>
                      <a:pt x="8122" y="3127"/>
                    </a:lnTo>
                    <a:cubicBezTo>
                      <a:pt x="8122" y="2746"/>
                      <a:pt x="7815" y="2438"/>
                      <a:pt x="7439" y="2438"/>
                    </a:cubicBezTo>
                    <a:lnTo>
                      <a:pt x="6596" y="2438"/>
                    </a:lnTo>
                    <a:lnTo>
                      <a:pt x="6596" y="1994"/>
                    </a:lnTo>
                    <a:cubicBezTo>
                      <a:pt x="6596" y="895"/>
                      <a:pt x="5702" y="1"/>
                      <a:pt x="4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16;p51">
                <a:extLst>
                  <a:ext uri="{FF2B5EF4-FFF2-40B4-BE49-F238E27FC236}">
                    <a16:creationId xmlns:a16="http://schemas.microsoft.com/office/drawing/2014/main" id="{8D20423E-03D9-471D-9F5C-560DB4F61722}"/>
                  </a:ext>
                </a:extLst>
              </p:cNvPr>
              <p:cNvSpPr/>
              <p:nvPr/>
            </p:nvSpPr>
            <p:spPr>
              <a:xfrm>
                <a:off x="7524907" y="115623"/>
                <a:ext cx="496524" cy="835742"/>
              </a:xfrm>
              <a:custGeom>
                <a:avLst/>
                <a:gdLst/>
                <a:ahLst/>
                <a:cxnLst/>
                <a:rect l="l" t="t" r="r" b="b"/>
                <a:pathLst>
                  <a:path w="8737" h="14706" extrusionOk="0">
                    <a:moveTo>
                      <a:pt x="4369" y="148"/>
                    </a:moveTo>
                    <a:cubicBezTo>
                      <a:pt x="5274" y="148"/>
                      <a:pt x="6003" y="894"/>
                      <a:pt x="5986" y="1800"/>
                    </a:cubicBezTo>
                    <a:lnTo>
                      <a:pt x="5986" y="2244"/>
                    </a:lnTo>
                    <a:cubicBezTo>
                      <a:pt x="5986" y="2455"/>
                      <a:pt x="6157" y="2620"/>
                      <a:pt x="6362" y="2626"/>
                    </a:cubicBezTo>
                    <a:lnTo>
                      <a:pt x="7205" y="2626"/>
                    </a:lnTo>
                    <a:cubicBezTo>
                      <a:pt x="7376" y="2626"/>
                      <a:pt x="7518" y="2762"/>
                      <a:pt x="7518" y="2933"/>
                    </a:cubicBezTo>
                    <a:lnTo>
                      <a:pt x="7518" y="2950"/>
                    </a:lnTo>
                    <a:cubicBezTo>
                      <a:pt x="7518" y="3155"/>
                      <a:pt x="7683" y="3326"/>
                      <a:pt x="7894" y="3326"/>
                    </a:cubicBezTo>
                    <a:lnTo>
                      <a:pt x="7917" y="3326"/>
                    </a:lnTo>
                    <a:cubicBezTo>
                      <a:pt x="8287" y="3326"/>
                      <a:pt x="8589" y="3628"/>
                      <a:pt x="8589" y="3998"/>
                    </a:cubicBezTo>
                    <a:lnTo>
                      <a:pt x="8589" y="13179"/>
                    </a:lnTo>
                    <a:cubicBezTo>
                      <a:pt x="8589" y="13555"/>
                      <a:pt x="8287" y="13857"/>
                      <a:pt x="7917" y="13857"/>
                    </a:cubicBezTo>
                    <a:lnTo>
                      <a:pt x="7894" y="13857"/>
                    </a:lnTo>
                    <a:cubicBezTo>
                      <a:pt x="7683" y="13857"/>
                      <a:pt x="7518" y="14022"/>
                      <a:pt x="7518" y="14232"/>
                    </a:cubicBezTo>
                    <a:lnTo>
                      <a:pt x="7518" y="14244"/>
                    </a:lnTo>
                    <a:cubicBezTo>
                      <a:pt x="7518" y="14415"/>
                      <a:pt x="7376" y="14557"/>
                      <a:pt x="7205" y="14557"/>
                    </a:cubicBezTo>
                    <a:lnTo>
                      <a:pt x="1532" y="14557"/>
                    </a:lnTo>
                    <a:cubicBezTo>
                      <a:pt x="1362" y="14557"/>
                      <a:pt x="1219" y="14415"/>
                      <a:pt x="1219" y="14244"/>
                    </a:cubicBezTo>
                    <a:lnTo>
                      <a:pt x="1219" y="14232"/>
                    </a:lnTo>
                    <a:cubicBezTo>
                      <a:pt x="1219" y="14022"/>
                      <a:pt x="1054" y="13857"/>
                      <a:pt x="843" y="13857"/>
                    </a:cubicBezTo>
                    <a:lnTo>
                      <a:pt x="821" y="13857"/>
                    </a:lnTo>
                    <a:cubicBezTo>
                      <a:pt x="450" y="13857"/>
                      <a:pt x="149" y="13555"/>
                      <a:pt x="149" y="13179"/>
                    </a:cubicBezTo>
                    <a:lnTo>
                      <a:pt x="149" y="3998"/>
                    </a:lnTo>
                    <a:cubicBezTo>
                      <a:pt x="149" y="3628"/>
                      <a:pt x="450" y="3326"/>
                      <a:pt x="821" y="3326"/>
                    </a:cubicBezTo>
                    <a:lnTo>
                      <a:pt x="843" y="3326"/>
                    </a:lnTo>
                    <a:cubicBezTo>
                      <a:pt x="1054" y="3326"/>
                      <a:pt x="1219" y="3155"/>
                      <a:pt x="1225" y="2950"/>
                    </a:cubicBezTo>
                    <a:lnTo>
                      <a:pt x="1225" y="2933"/>
                    </a:lnTo>
                    <a:cubicBezTo>
                      <a:pt x="1219" y="2762"/>
                      <a:pt x="1362" y="2626"/>
                      <a:pt x="1532" y="2626"/>
                    </a:cubicBezTo>
                    <a:lnTo>
                      <a:pt x="2375" y="2626"/>
                    </a:lnTo>
                    <a:cubicBezTo>
                      <a:pt x="2580" y="2620"/>
                      <a:pt x="2751" y="2455"/>
                      <a:pt x="2751" y="2244"/>
                    </a:cubicBezTo>
                    <a:lnTo>
                      <a:pt x="2751" y="1800"/>
                    </a:lnTo>
                    <a:cubicBezTo>
                      <a:pt x="2728" y="894"/>
                      <a:pt x="3463" y="148"/>
                      <a:pt x="4369" y="148"/>
                    </a:cubicBezTo>
                    <a:close/>
                    <a:moveTo>
                      <a:pt x="4369" y="0"/>
                    </a:moveTo>
                    <a:cubicBezTo>
                      <a:pt x="3378" y="0"/>
                      <a:pt x="2586" y="815"/>
                      <a:pt x="2603" y="1800"/>
                    </a:cubicBezTo>
                    <a:lnTo>
                      <a:pt x="2603" y="2244"/>
                    </a:lnTo>
                    <a:cubicBezTo>
                      <a:pt x="2603" y="2375"/>
                      <a:pt x="2501" y="2478"/>
                      <a:pt x="2375" y="2478"/>
                    </a:cubicBezTo>
                    <a:lnTo>
                      <a:pt x="1532" y="2478"/>
                    </a:lnTo>
                    <a:cubicBezTo>
                      <a:pt x="1282" y="2478"/>
                      <a:pt x="1077" y="2683"/>
                      <a:pt x="1077" y="2939"/>
                    </a:cubicBezTo>
                    <a:lnTo>
                      <a:pt x="1077" y="2950"/>
                    </a:lnTo>
                    <a:cubicBezTo>
                      <a:pt x="1077" y="3081"/>
                      <a:pt x="974" y="3184"/>
                      <a:pt x="843" y="3184"/>
                    </a:cubicBezTo>
                    <a:lnTo>
                      <a:pt x="821" y="3184"/>
                    </a:lnTo>
                    <a:cubicBezTo>
                      <a:pt x="371" y="3184"/>
                      <a:pt x="0" y="3548"/>
                      <a:pt x="0" y="3998"/>
                    </a:cubicBezTo>
                    <a:lnTo>
                      <a:pt x="0" y="13185"/>
                    </a:lnTo>
                    <a:cubicBezTo>
                      <a:pt x="0" y="13634"/>
                      <a:pt x="371" y="14005"/>
                      <a:pt x="821" y="14005"/>
                    </a:cubicBezTo>
                    <a:lnTo>
                      <a:pt x="843" y="14005"/>
                    </a:lnTo>
                    <a:cubicBezTo>
                      <a:pt x="974" y="14005"/>
                      <a:pt x="1077" y="14107"/>
                      <a:pt x="1077" y="14232"/>
                    </a:cubicBezTo>
                    <a:lnTo>
                      <a:pt x="1077" y="14249"/>
                    </a:lnTo>
                    <a:cubicBezTo>
                      <a:pt x="1077" y="14500"/>
                      <a:pt x="1282" y="14705"/>
                      <a:pt x="1532" y="14705"/>
                    </a:cubicBezTo>
                    <a:lnTo>
                      <a:pt x="7205" y="14705"/>
                    </a:lnTo>
                    <a:cubicBezTo>
                      <a:pt x="7455" y="14705"/>
                      <a:pt x="7660" y="14500"/>
                      <a:pt x="7660" y="14244"/>
                    </a:cubicBezTo>
                    <a:lnTo>
                      <a:pt x="7660" y="14232"/>
                    </a:lnTo>
                    <a:cubicBezTo>
                      <a:pt x="7660" y="14101"/>
                      <a:pt x="7763" y="13999"/>
                      <a:pt x="7894" y="13999"/>
                    </a:cubicBezTo>
                    <a:lnTo>
                      <a:pt x="7917" y="13999"/>
                    </a:lnTo>
                    <a:cubicBezTo>
                      <a:pt x="8367" y="13999"/>
                      <a:pt x="8737" y="13634"/>
                      <a:pt x="8737" y="13185"/>
                    </a:cubicBezTo>
                    <a:lnTo>
                      <a:pt x="8737" y="3998"/>
                    </a:lnTo>
                    <a:cubicBezTo>
                      <a:pt x="8737" y="3548"/>
                      <a:pt x="8367" y="3178"/>
                      <a:pt x="7917" y="3178"/>
                    </a:cubicBezTo>
                    <a:lnTo>
                      <a:pt x="7894" y="3178"/>
                    </a:lnTo>
                    <a:cubicBezTo>
                      <a:pt x="7763" y="3178"/>
                      <a:pt x="7660" y="3076"/>
                      <a:pt x="7660" y="2950"/>
                    </a:cubicBezTo>
                    <a:lnTo>
                      <a:pt x="7660" y="2933"/>
                    </a:lnTo>
                    <a:cubicBezTo>
                      <a:pt x="7660" y="2683"/>
                      <a:pt x="7455" y="2478"/>
                      <a:pt x="7205" y="2478"/>
                    </a:cubicBezTo>
                    <a:lnTo>
                      <a:pt x="6362" y="2478"/>
                    </a:lnTo>
                    <a:cubicBezTo>
                      <a:pt x="6237" y="2478"/>
                      <a:pt x="6134" y="2375"/>
                      <a:pt x="6134" y="2244"/>
                    </a:cubicBezTo>
                    <a:lnTo>
                      <a:pt x="6134" y="1800"/>
                    </a:lnTo>
                    <a:cubicBezTo>
                      <a:pt x="6151" y="815"/>
                      <a:pt x="5360" y="0"/>
                      <a:pt x="4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17;p51">
                <a:extLst>
                  <a:ext uri="{FF2B5EF4-FFF2-40B4-BE49-F238E27FC236}">
                    <a16:creationId xmlns:a16="http://schemas.microsoft.com/office/drawing/2014/main" id="{4B6CE302-3175-4B6D-81EB-C6CE0F4B7490}"/>
                  </a:ext>
                </a:extLst>
              </p:cNvPr>
              <p:cNvSpPr/>
              <p:nvPr/>
            </p:nvSpPr>
            <p:spPr>
              <a:xfrm>
                <a:off x="7711990" y="166201"/>
                <a:ext cx="106499" cy="9121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605" extrusionOk="0">
                    <a:moveTo>
                      <a:pt x="1077" y="147"/>
                    </a:moveTo>
                    <a:cubicBezTo>
                      <a:pt x="1435" y="147"/>
                      <a:pt x="1732" y="443"/>
                      <a:pt x="1732" y="807"/>
                    </a:cubicBezTo>
                    <a:cubicBezTo>
                      <a:pt x="1728" y="1200"/>
                      <a:pt x="1406" y="1461"/>
                      <a:pt x="1069" y="1461"/>
                    </a:cubicBezTo>
                    <a:cubicBezTo>
                      <a:pt x="908" y="1461"/>
                      <a:pt x="744" y="1401"/>
                      <a:pt x="610" y="1269"/>
                    </a:cubicBezTo>
                    <a:cubicBezTo>
                      <a:pt x="200" y="853"/>
                      <a:pt x="490" y="147"/>
                      <a:pt x="1077" y="147"/>
                    </a:cubicBezTo>
                    <a:close/>
                    <a:moveTo>
                      <a:pt x="1066" y="1"/>
                    </a:moveTo>
                    <a:cubicBezTo>
                      <a:pt x="869" y="1"/>
                      <a:pt x="669" y="74"/>
                      <a:pt x="507" y="238"/>
                    </a:cubicBezTo>
                    <a:cubicBezTo>
                      <a:pt x="0" y="745"/>
                      <a:pt x="359" y="1605"/>
                      <a:pt x="1077" y="1605"/>
                    </a:cubicBezTo>
                    <a:cubicBezTo>
                      <a:pt x="1515" y="1605"/>
                      <a:pt x="1868" y="1246"/>
                      <a:pt x="1874" y="807"/>
                    </a:cubicBezTo>
                    <a:cubicBezTo>
                      <a:pt x="1874" y="322"/>
                      <a:pt x="1478" y="1"/>
                      <a:pt x="10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" name="Google Shape;1747;p56">
            <a:extLst>
              <a:ext uri="{FF2B5EF4-FFF2-40B4-BE49-F238E27FC236}">
                <a16:creationId xmlns:a16="http://schemas.microsoft.com/office/drawing/2014/main" id="{51F42C8D-0B2F-4ED9-9EC3-2B4A0694F012}"/>
              </a:ext>
            </a:extLst>
          </p:cNvPr>
          <p:cNvGrpSpPr/>
          <p:nvPr/>
        </p:nvGrpSpPr>
        <p:grpSpPr>
          <a:xfrm>
            <a:off x="7702206" y="376353"/>
            <a:ext cx="1329533" cy="330735"/>
            <a:chOff x="7653048" y="578452"/>
            <a:chExt cx="1329533" cy="330735"/>
          </a:xfrm>
        </p:grpSpPr>
        <p:sp>
          <p:nvSpPr>
            <p:cNvPr id="64" name="Google Shape;1748;p56">
              <a:extLst>
                <a:ext uri="{FF2B5EF4-FFF2-40B4-BE49-F238E27FC236}">
                  <a16:creationId xmlns:a16="http://schemas.microsoft.com/office/drawing/2014/main" id="{906E692C-AF33-45F7-AB17-06F40CB42149}"/>
                </a:ext>
              </a:extLst>
            </p:cNvPr>
            <p:cNvSpPr/>
            <p:nvPr/>
          </p:nvSpPr>
          <p:spPr>
            <a:xfrm rot="-278031">
              <a:off x="7653048" y="578452"/>
              <a:ext cx="1329533" cy="330735"/>
            </a:xfrm>
            <a:custGeom>
              <a:avLst/>
              <a:gdLst/>
              <a:ahLst/>
              <a:cxnLst/>
              <a:rect l="l" t="t" r="r" b="b"/>
              <a:pathLst>
                <a:path w="10451" h="2600" extrusionOk="0">
                  <a:moveTo>
                    <a:pt x="1795" y="425"/>
                  </a:moveTo>
                  <a:cubicBezTo>
                    <a:pt x="1829" y="425"/>
                    <a:pt x="1867" y="439"/>
                    <a:pt x="1908" y="467"/>
                  </a:cubicBezTo>
                  <a:cubicBezTo>
                    <a:pt x="1982" y="530"/>
                    <a:pt x="2039" y="604"/>
                    <a:pt x="2073" y="695"/>
                  </a:cubicBezTo>
                  <a:cubicBezTo>
                    <a:pt x="2102" y="764"/>
                    <a:pt x="2125" y="826"/>
                    <a:pt x="2159" y="912"/>
                  </a:cubicBezTo>
                  <a:cubicBezTo>
                    <a:pt x="2250" y="838"/>
                    <a:pt x="2301" y="747"/>
                    <a:pt x="2392" y="695"/>
                  </a:cubicBezTo>
                  <a:cubicBezTo>
                    <a:pt x="2432" y="674"/>
                    <a:pt x="2466" y="664"/>
                    <a:pt x="2493" y="664"/>
                  </a:cubicBezTo>
                  <a:cubicBezTo>
                    <a:pt x="2547" y="664"/>
                    <a:pt x="2576" y="707"/>
                    <a:pt x="2580" y="798"/>
                  </a:cubicBezTo>
                  <a:cubicBezTo>
                    <a:pt x="2586" y="849"/>
                    <a:pt x="2575" y="906"/>
                    <a:pt x="2563" y="963"/>
                  </a:cubicBezTo>
                  <a:lnTo>
                    <a:pt x="2563" y="957"/>
                  </a:lnTo>
                  <a:cubicBezTo>
                    <a:pt x="2501" y="1145"/>
                    <a:pt x="2415" y="1322"/>
                    <a:pt x="2318" y="1493"/>
                  </a:cubicBezTo>
                  <a:cubicBezTo>
                    <a:pt x="2278" y="1559"/>
                    <a:pt x="2232" y="1597"/>
                    <a:pt x="2182" y="1597"/>
                  </a:cubicBezTo>
                  <a:cubicBezTo>
                    <a:pt x="2146" y="1597"/>
                    <a:pt x="2108" y="1578"/>
                    <a:pt x="2068" y="1538"/>
                  </a:cubicBezTo>
                  <a:cubicBezTo>
                    <a:pt x="1811" y="1299"/>
                    <a:pt x="1635" y="1008"/>
                    <a:pt x="1646" y="633"/>
                  </a:cubicBezTo>
                  <a:cubicBezTo>
                    <a:pt x="1646" y="598"/>
                    <a:pt x="1652" y="564"/>
                    <a:pt x="1669" y="536"/>
                  </a:cubicBezTo>
                  <a:cubicBezTo>
                    <a:pt x="1697" y="462"/>
                    <a:pt x="1741" y="425"/>
                    <a:pt x="1795" y="425"/>
                  </a:cubicBezTo>
                  <a:close/>
                  <a:moveTo>
                    <a:pt x="3361" y="703"/>
                  </a:moveTo>
                  <a:cubicBezTo>
                    <a:pt x="3417" y="703"/>
                    <a:pt x="3463" y="738"/>
                    <a:pt x="3503" y="786"/>
                  </a:cubicBezTo>
                  <a:cubicBezTo>
                    <a:pt x="3571" y="889"/>
                    <a:pt x="3657" y="991"/>
                    <a:pt x="3742" y="1083"/>
                  </a:cubicBezTo>
                  <a:cubicBezTo>
                    <a:pt x="3816" y="991"/>
                    <a:pt x="3867" y="906"/>
                    <a:pt x="3930" y="826"/>
                  </a:cubicBezTo>
                  <a:cubicBezTo>
                    <a:pt x="3963" y="789"/>
                    <a:pt x="4000" y="754"/>
                    <a:pt x="4048" y="754"/>
                  </a:cubicBezTo>
                  <a:cubicBezTo>
                    <a:pt x="4066" y="754"/>
                    <a:pt x="4085" y="759"/>
                    <a:pt x="4107" y="769"/>
                  </a:cubicBezTo>
                  <a:cubicBezTo>
                    <a:pt x="4158" y="803"/>
                    <a:pt x="4186" y="866"/>
                    <a:pt x="4164" y="929"/>
                  </a:cubicBezTo>
                  <a:cubicBezTo>
                    <a:pt x="4112" y="1168"/>
                    <a:pt x="4010" y="1390"/>
                    <a:pt x="3862" y="1589"/>
                  </a:cubicBezTo>
                  <a:cubicBezTo>
                    <a:pt x="3830" y="1633"/>
                    <a:pt x="3792" y="1654"/>
                    <a:pt x="3752" y="1654"/>
                  </a:cubicBezTo>
                  <a:cubicBezTo>
                    <a:pt x="3714" y="1654"/>
                    <a:pt x="3673" y="1634"/>
                    <a:pt x="3634" y="1595"/>
                  </a:cubicBezTo>
                  <a:cubicBezTo>
                    <a:pt x="3463" y="1419"/>
                    <a:pt x="3304" y="1219"/>
                    <a:pt x="3252" y="969"/>
                  </a:cubicBezTo>
                  <a:cubicBezTo>
                    <a:pt x="3241" y="940"/>
                    <a:pt x="3241" y="912"/>
                    <a:pt x="3241" y="889"/>
                  </a:cubicBezTo>
                  <a:cubicBezTo>
                    <a:pt x="3241" y="821"/>
                    <a:pt x="3230" y="747"/>
                    <a:pt x="3309" y="712"/>
                  </a:cubicBezTo>
                  <a:cubicBezTo>
                    <a:pt x="3327" y="706"/>
                    <a:pt x="3344" y="703"/>
                    <a:pt x="3361" y="703"/>
                  </a:cubicBezTo>
                  <a:close/>
                  <a:moveTo>
                    <a:pt x="6812" y="674"/>
                  </a:moveTo>
                  <a:cubicBezTo>
                    <a:pt x="6861" y="674"/>
                    <a:pt x="6913" y="704"/>
                    <a:pt x="6966" y="764"/>
                  </a:cubicBezTo>
                  <a:cubicBezTo>
                    <a:pt x="7011" y="832"/>
                    <a:pt x="7057" y="900"/>
                    <a:pt x="7091" y="969"/>
                  </a:cubicBezTo>
                  <a:cubicBezTo>
                    <a:pt x="7114" y="1003"/>
                    <a:pt x="7119" y="1048"/>
                    <a:pt x="7171" y="1071"/>
                  </a:cubicBezTo>
                  <a:cubicBezTo>
                    <a:pt x="7245" y="1014"/>
                    <a:pt x="7256" y="906"/>
                    <a:pt x="7324" y="838"/>
                  </a:cubicBezTo>
                  <a:cubicBezTo>
                    <a:pt x="7375" y="787"/>
                    <a:pt x="7415" y="710"/>
                    <a:pt x="7483" y="710"/>
                  </a:cubicBezTo>
                  <a:cubicBezTo>
                    <a:pt x="7498" y="710"/>
                    <a:pt x="7516" y="714"/>
                    <a:pt x="7535" y="724"/>
                  </a:cubicBezTo>
                  <a:cubicBezTo>
                    <a:pt x="7621" y="758"/>
                    <a:pt x="7598" y="866"/>
                    <a:pt x="7581" y="940"/>
                  </a:cubicBezTo>
                  <a:cubicBezTo>
                    <a:pt x="7529" y="1191"/>
                    <a:pt x="7404" y="1424"/>
                    <a:pt x="7228" y="1612"/>
                  </a:cubicBezTo>
                  <a:cubicBezTo>
                    <a:pt x="7197" y="1643"/>
                    <a:pt x="7164" y="1668"/>
                    <a:pt x="7125" y="1668"/>
                  </a:cubicBezTo>
                  <a:cubicBezTo>
                    <a:pt x="7106" y="1668"/>
                    <a:pt x="7085" y="1662"/>
                    <a:pt x="7062" y="1646"/>
                  </a:cubicBezTo>
                  <a:cubicBezTo>
                    <a:pt x="6840" y="1498"/>
                    <a:pt x="6652" y="1322"/>
                    <a:pt x="6618" y="1031"/>
                  </a:cubicBezTo>
                  <a:cubicBezTo>
                    <a:pt x="6612" y="957"/>
                    <a:pt x="6624" y="883"/>
                    <a:pt x="6652" y="815"/>
                  </a:cubicBezTo>
                  <a:cubicBezTo>
                    <a:pt x="6694" y="722"/>
                    <a:pt x="6750" y="674"/>
                    <a:pt x="6812" y="674"/>
                  </a:cubicBezTo>
                  <a:close/>
                  <a:moveTo>
                    <a:pt x="867" y="559"/>
                  </a:moveTo>
                  <a:cubicBezTo>
                    <a:pt x="877" y="559"/>
                    <a:pt x="888" y="561"/>
                    <a:pt x="900" y="564"/>
                  </a:cubicBezTo>
                  <a:cubicBezTo>
                    <a:pt x="997" y="598"/>
                    <a:pt x="997" y="695"/>
                    <a:pt x="986" y="775"/>
                  </a:cubicBezTo>
                  <a:cubicBezTo>
                    <a:pt x="957" y="1054"/>
                    <a:pt x="889" y="1333"/>
                    <a:pt x="786" y="1595"/>
                  </a:cubicBezTo>
                  <a:cubicBezTo>
                    <a:pt x="751" y="1674"/>
                    <a:pt x="722" y="1713"/>
                    <a:pt x="683" y="1713"/>
                  </a:cubicBezTo>
                  <a:cubicBezTo>
                    <a:pt x="652" y="1713"/>
                    <a:pt x="615" y="1689"/>
                    <a:pt x="564" y="1641"/>
                  </a:cubicBezTo>
                  <a:cubicBezTo>
                    <a:pt x="353" y="1447"/>
                    <a:pt x="188" y="1214"/>
                    <a:pt x="69" y="957"/>
                  </a:cubicBezTo>
                  <a:cubicBezTo>
                    <a:pt x="6" y="803"/>
                    <a:pt x="12" y="724"/>
                    <a:pt x="86" y="678"/>
                  </a:cubicBezTo>
                  <a:cubicBezTo>
                    <a:pt x="107" y="664"/>
                    <a:pt x="132" y="657"/>
                    <a:pt x="160" y="657"/>
                  </a:cubicBezTo>
                  <a:cubicBezTo>
                    <a:pt x="223" y="657"/>
                    <a:pt x="300" y="693"/>
                    <a:pt x="371" y="764"/>
                  </a:cubicBezTo>
                  <a:cubicBezTo>
                    <a:pt x="410" y="798"/>
                    <a:pt x="445" y="843"/>
                    <a:pt x="479" y="883"/>
                  </a:cubicBezTo>
                  <a:cubicBezTo>
                    <a:pt x="513" y="923"/>
                    <a:pt x="536" y="980"/>
                    <a:pt x="604" y="991"/>
                  </a:cubicBezTo>
                  <a:cubicBezTo>
                    <a:pt x="661" y="900"/>
                    <a:pt x="655" y="786"/>
                    <a:pt x="724" y="701"/>
                  </a:cubicBezTo>
                  <a:cubicBezTo>
                    <a:pt x="764" y="646"/>
                    <a:pt x="791" y="559"/>
                    <a:pt x="867" y="559"/>
                  </a:cubicBezTo>
                  <a:close/>
                  <a:moveTo>
                    <a:pt x="5139" y="694"/>
                  </a:moveTo>
                  <a:cubicBezTo>
                    <a:pt x="5212" y="694"/>
                    <a:pt x="5290" y="733"/>
                    <a:pt x="5354" y="815"/>
                  </a:cubicBezTo>
                  <a:cubicBezTo>
                    <a:pt x="5399" y="866"/>
                    <a:pt x="5434" y="923"/>
                    <a:pt x="5479" y="991"/>
                  </a:cubicBezTo>
                  <a:cubicBezTo>
                    <a:pt x="5593" y="906"/>
                    <a:pt x="5661" y="798"/>
                    <a:pt x="5770" y="741"/>
                  </a:cubicBezTo>
                  <a:cubicBezTo>
                    <a:pt x="5803" y="724"/>
                    <a:pt x="5834" y="716"/>
                    <a:pt x="5860" y="716"/>
                  </a:cubicBezTo>
                  <a:cubicBezTo>
                    <a:pt x="5921" y="716"/>
                    <a:pt x="5958" y="763"/>
                    <a:pt x="5958" y="855"/>
                  </a:cubicBezTo>
                  <a:cubicBezTo>
                    <a:pt x="5958" y="912"/>
                    <a:pt x="5946" y="963"/>
                    <a:pt x="5923" y="1014"/>
                  </a:cubicBezTo>
                  <a:cubicBezTo>
                    <a:pt x="5838" y="1310"/>
                    <a:pt x="5639" y="1532"/>
                    <a:pt x="5428" y="1743"/>
                  </a:cubicBezTo>
                  <a:cubicBezTo>
                    <a:pt x="5393" y="1775"/>
                    <a:pt x="5368" y="1791"/>
                    <a:pt x="5347" y="1791"/>
                  </a:cubicBezTo>
                  <a:cubicBezTo>
                    <a:pt x="5318" y="1791"/>
                    <a:pt x="5295" y="1764"/>
                    <a:pt x="5263" y="1709"/>
                  </a:cubicBezTo>
                  <a:cubicBezTo>
                    <a:pt x="5223" y="1629"/>
                    <a:pt x="5177" y="1555"/>
                    <a:pt x="5126" y="1481"/>
                  </a:cubicBezTo>
                  <a:cubicBezTo>
                    <a:pt x="5024" y="1339"/>
                    <a:pt x="4967" y="1168"/>
                    <a:pt x="4955" y="991"/>
                  </a:cubicBezTo>
                  <a:cubicBezTo>
                    <a:pt x="4938" y="855"/>
                    <a:pt x="4995" y="741"/>
                    <a:pt x="5069" y="707"/>
                  </a:cubicBezTo>
                  <a:cubicBezTo>
                    <a:pt x="5092" y="698"/>
                    <a:pt x="5115" y="694"/>
                    <a:pt x="5139" y="694"/>
                  </a:cubicBezTo>
                  <a:close/>
                  <a:moveTo>
                    <a:pt x="8418" y="742"/>
                  </a:moveTo>
                  <a:cubicBezTo>
                    <a:pt x="8500" y="742"/>
                    <a:pt x="8585" y="800"/>
                    <a:pt x="8640" y="906"/>
                  </a:cubicBezTo>
                  <a:cubicBezTo>
                    <a:pt x="8668" y="957"/>
                    <a:pt x="8697" y="1008"/>
                    <a:pt x="8720" y="1060"/>
                  </a:cubicBezTo>
                  <a:cubicBezTo>
                    <a:pt x="8805" y="1037"/>
                    <a:pt x="8816" y="957"/>
                    <a:pt x="8862" y="912"/>
                  </a:cubicBezTo>
                  <a:cubicBezTo>
                    <a:pt x="8908" y="855"/>
                    <a:pt x="8959" y="809"/>
                    <a:pt x="9016" y="775"/>
                  </a:cubicBezTo>
                  <a:cubicBezTo>
                    <a:pt x="9047" y="759"/>
                    <a:pt x="9076" y="752"/>
                    <a:pt x="9102" y="752"/>
                  </a:cubicBezTo>
                  <a:cubicBezTo>
                    <a:pt x="9172" y="752"/>
                    <a:pt x="9218" y="805"/>
                    <a:pt x="9209" y="900"/>
                  </a:cubicBezTo>
                  <a:cubicBezTo>
                    <a:pt x="9192" y="1026"/>
                    <a:pt x="9153" y="1139"/>
                    <a:pt x="9096" y="1248"/>
                  </a:cubicBezTo>
                  <a:cubicBezTo>
                    <a:pt x="8982" y="1458"/>
                    <a:pt x="8839" y="1646"/>
                    <a:pt x="8663" y="1806"/>
                  </a:cubicBezTo>
                  <a:cubicBezTo>
                    <a:pt x="8640" y="1829"/>
                    <a:pt x="8617" y="1846"/>
                    <a:pt x="8594" y="1857"/>
                  </a:cubicBezTo>
                  <a:cubicBezTo>
                    <a:pt x="8583" y="1866"/>
                    <a:pt x="8570" y="1870"/>
                    <a:pt x="8557" y="1870"/>
                  </a:cubicBezTo>
                  <a:cubicBezTo>
                    <a:pt x="8545" y="1870"/>
                    <a:pt x="8532" y="1866"/>
                    <a:pt x="8520" y="1857"/>
                  </a:cubicBezTo>
                  <a:cubicBezTo>
                    <a:pt x="8498" y="1840"/>
                    <a:pt x="8492" y="1806"/>
                    <a:pt x="8515" y="1783"/>
                  </a:cubicBezTo>
                  <a:cubicBezTo>
                    <a:pt x="8606" y="1698"/>
                    <a:pt x="8549" y="1641"/>
                    <a:pt x="8492" y="1572"/>
                  </a:cubicBezTo>
                  <a:cubicBezTo>
                    <a:pt x="8372" y="1424"/>
                    <a:pt x="8293" y="1248"/>
                    <a:pt x="8258" y="1060"/>
                  </a:cubicBezTo>
                  <a:cubicBezTo>
                    <a:pt x="8258" y="1054"/>
                    <a:pt x="8258" y="1048"/>
                    <a:pt x="8253" y="1037"/>
                  </a:cubicBezTo>
                  <a:cubicBezTo>
                    <a:pt x="8236" y="912"/>
                    <a:pt x="8281" y="786"/>
                    <a:pt x="8361" y="752"/>
                  </a:cubicBezTo>
                  <a:cubicBezTo>
                    <a:pt x="8379" y="746"/>
                    <a:pt x="8398" y="742"/>
                    <a:pt x="8418" y="742"/>
                  </a:cubicBezTo>
                  <a:close/>
                  <a:moveTo>
                    <a:pt x="0" y="0"/>
                  </a:moveTo>
                  <a:lnTo>
                    <a:pt x="0" y="2495"/>
                  </a:lnTo>
                  <a:lnTo>
                    <a:pt x="12" y="2495"/>
                  </a:lnTo>
                  <a:cubicBezTo>
                    <a:pt x="353" y="2501"/>
                    <a:pt x="689" y="2501"/>
                    <a:pt x="1031" y="2518"/>
                  </a:cubicBezTo>
                  <a:cubicBezTo>
                    <a:pt x="1458" y="2540"/>
                    <a:pt x="1885" y="2529"/>
                    <a:pt x="2313" y="2535"/>
                  </a:cubicBezTo>
                  <a:cubicBezTo>
                    <a:pt x="2677" y="2540"/>
                    <a:pt x="3041" y="2541"/>
                    <a:pt x="3406" y="2541"/>
                  </a:cubicBezTo>
                  <a:cubicBezTo>
                    <a:pt x="3766" y="2541"/>
                    <a:pt x="4126" y="2540"/>
                    <a:pt x="4487" y="2540"/>
                  </a:cubicBezTo>
                  <a:cubicBezTo>
                    <a:pt x="5056" y="2540"/>
                    <a:pt x="5626" y="2543"/>
                    <a:pt x="6197" y="2558"/>
                  </a:cubicBezTo>
                  <a:cubicBezTo>
                    <a:pt x="6800" y="2572"/>
                    <a:pt x="7404" y="2575"/>
                    <a:pt x="8008" y="2575"/>
                  </a:cubicBezTo>
                  <a:cubicBezTo>
                    <a:pt x="8410" y="2575"/>
                    <a:pt x="8813" y="2573"/>
                    <a:pt x="9215" y="2573"/>
                  </a:cubicBezTo>
                  <a:cubicBezTo>
                    <a:pt x="9416" y="2573"/>
                    <a:pt x="9618" y="2574"/>
                    <a:pt x="9819" y="2575"/>
                  </a:cubicBezTo>
                  <a:cubicBezTo>
                    <a:pt x="9862" y="2573"/>
                    <a:pt x="9904" y="2573"/>
                    <a:pt x="9946" y="2573"/>
                  </a:cubicBezTo>
                  <a:cubicBezTo>
                    <a:pt x="10073" y="2573"/>
                    <a:pt x="10198" y="2579"/>
                    <a:pt x="10326" y="2592"/>
                  </a:cubicBezTo>
                  <a:cubicBezTo>
                    <a:pt x="10342" y="2594"/>
                    <a:pt x="10361" y="2599"/>
                    <a:pt x="10379" y="2599"/>
                  </a:cubicBezTo>
                  <a:cubicBezTo>
                    <a:pt x="10407" y="2599"/>
                    <a:pt x="10434" y="2588"/>
                    <a:pt x="10451" y="2540"/>
                  </a:cubicBezTo>
                  <a:cubicBezTo>
                    <a:pt x="10087" y="2199"/>
                    <a:pt x="9722" y="1846"/>
                    <a:pt x="9352" y="1498"/>
                  </a:cubicBezTo>
                  <a:cubicBezTo>
                    <a:pt x="9204" y="1356"/>
                    <a:pt x="9198" y="1356"/>
                    <a:pt x="9340" y="1214"/>
                  </a:cubicBezTo>
                  <a:cubicBezTo>
                    <a:pt x="9665" y="889"/>
                    <a:pt x="9995" y="559"/>
                    <a:pt x="10320" y="234"/>
                  </a:cubicBezTo>
                  <a:cubicBezTo>
                    <a:pt x="10383" y="188"/>
                    <a:pt x="10428" y="126"/>
                    <a:pt x="10445" y="52"/>
                  </a:cubicBezTo>
                  <a:cubicBezTo>
                    <a:pt x="10394" y="46"/>
                    <a:pt x="10354" y="40"/>
                    <a:pt x="10314" y="40"/>
                  </a:cubicBezTo>
                  <a:cubicBezTo>
                    <a:pt x="9574" y="40"/>
                    <a:pt x="8834" y="23"/>
                    <a:pt x="8093" y="23"/>
                  </a:cubicBezTo>
                  <a:cubicBezTo>
                    <a:pt x="5468" y="0"/>
                    <a:pt x="2842" y="6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49;p56">
              <a:extLst>
                <a:ext uri="{FF2B5EF4-FFF2-40B4-BE49-F238E27FC236}">
                  <a16:creationId xmlns:a16="http://schemas.microsoft.com/office/drawing/2014/main" id="{E576C955-0364-4407-B9F6-EDF6D40A6AE4}"/>
                </a:ext>
              </a:extLst>
            </p:cNvPr>
            <p:cNvSpPr/>
            <p:nvPr/>
          </p:nvSpPr>
          <p:spPr>
            <a:xfrm rot="-278031">
              <a:off x="8280616" y="665126"/>
              <a:ext cx="129506" cy="139672"/>
            </a:xfrm>
            <a:custGeom>
              <a:avLst/>
              <a:gdLst/>
              <a:ahLst/>
              <a:cxnLst/>
              <a:rect l="l" t="t" r="r" b="b"/>
              <a:pathLst>
                <a:path w="1018" h="1098" extrusionOk="0">
                  <a:moveTo>
                    <a:pt x="200" y="1"/>
                  </a:moveTo>
                  <a:cubicBezTo>
                    <a:pt x="177" y="1"/>
                    <a:pt x="154" y="5"/>
                    <a:pt x="131" y="13"/>
                  </a:cubicBezTo>
                  <a:cubicBezTo>
                    <a:pt x="51" y="42"/>
                    <a:pt x="0" y="161"/>
                    <a:pt x="11" y="298"/>
                  </a:cubicBezTo>
                  <a:cubicBezTo>
                    <a:pt x="23" y="475"/>
                    <a:pt x="86" y="640"/>
                    <a:pt x="182" y="788"/>
                  </a:cubicBezTo>
                  <a:cubicBezTo>
                    <a:pt x="234" y="862"/>
                    <a:pt x="279" y="936"/>
                    <a:pt x="319" y="1016"/>
                  </a:cubicBezTo>
                  <a:cubicBezTo>
                    <a:pt x="351" y="1071"/>
                    <a:pt x="374" y="1098"/>
                    <a:pt x="403" y="1098"/>
                  </a:cubicBezTo>
                  <a:cubicBezTo>
                    <a:pt x="425" y="1098"/>
                    <a:pt x="450" y="1082"/>
                    <a:pt x="484" y="1050"/>
                  </a:cubicBezTo>
                  <a:cubicBezTo>
                    <a:pt x="701" y="839"/>
                    <a:pt x="900" y="623"/>
                    <a:pt x="985" y="321"/>
                  </a:cubicBezTo>
                  <a:cubicBezTo>
                    <a:pt x="1002" y="270"/>
                    <a:pt x="1014" y="218"/>
                    <a:pt x="1014" y="161"/>
                  </a:cubicBezTo>
                  <a:cubicBezTo>
                    <a:pt x="1018" y="69"/>
                    <a:pt x="982" y="22"/>
                    <a:pt x="921" y="22"/>
                  </a:cubicBezTo>
                  <a:cubicBezTo>
                    <a:pt x="896" y="22"/>
                    <a:pt x="865" y="31"/>
                    <a:pt x="832" y="48"/>
                  </a:cubicBezTo>
                  <a:cubicBezTo>
                    <a:pt x="718" y="104"/>
                    <a:pt x="649" y="207"/>
                    <a:pt x="535" y="298"/>
                  </a:cubicBezTo>
                  <a:cubicBezTo>
                    <a:pt x="490" y="230"/>
                    <a:pt x="456" y="173"/>
                    <a:pt x="416" y="122"/>
                  </a:cubicBezTo>
                  <a:cubicBezTo>
                    <a:pt x="347" y="40"/>
                    <a:pt x="272" y="1"/>
                    <a:pt x="20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50;p56">
              <a:extLst>
                <a:ext uri="{FF2B5EF4-FFF2-40B4-BE49-F238E27FC236}">
                  <a16:creationId xmlns:a16="http://schemas.microsoft.com/office/drawing/2014/main" id="{3CD97838-4012-426C-8E6B-B7261E5B39E1}"/>
                </a:ext>
              </a:extLst>
            </p:cNvPr>
            <p:cNvSpPr/>
            <p:nvPr/>
          </p:nvSpPr>
          <p:spPr>
            <a:xfrm rot="-278031">
              <a:off x="7859255" y="664531"/>
              <a:ext cx="121109" cy="149594"/>
            </a:xfrm>
            <a:custGeom>
              <a:avLst/>
              <a:gdLst/>
              <a:ahLst/>
              <a:cxnLst/>
              <a:rect l="l" t="t" r="r" b="b"/>
              <a:pathLst>
                <a:path w="952" h="1176" extrusionOk="0">
                  <a:moveTo>
                    <a:pt x="161" y="1"/>
                  </a:moveTo>
                  <a:cubicBezTo>
                    <a:pt x="107" y="1"/>
                    <a:pt x="63" y="38"/>
                    <a:pt x="35" y="112"/>
                  </a:cubicBezTo>
                  <a:cubicBezTo>
                    <a:pt x="24" y="146"/>
                    <a:pt x="12" y="180"/>
                    <a:pt x="12" y="214"/>
                  </a:cubicBezTo>
                  <a:cubicBezTo>
                    <a:pt x="1" y="584"/>
                    <a:pt x="177" y="875"/>
                    <a:pt x="434" y="1120"/>
                  </a:cubicBezTo>
                  <a:cubicBezTo>
                    <a:pt x="474" y="1157"/>
                    <a:pt x="512" y="1176"/>
                    <a:pt x="547" y="1176"/>
                  </a:cubicBezTo>
                  <a:cubicBezTo>
                    <a:pt x="598" y="1176"/>
                    <a:pt x="644" y="1139"/>
                    <a:pt x="684" y="1069"/>
                  </a:cubicBezTo>
                  <a:cubicBezTo>
                    <a:pt x="781" y="903"/>
                    <a:pt x="867" y="721"/>
                    <a:pt x="929" y="539"/>
                  </a:cubicBezTo>
                  <a:cubicBezTo>
                    <a:pt x="946" y="482"/>
                    <a:pt x="952" y="431"/>
                    <a:pt x="946" y="379"/>
                  </a:cubicBezTo>
                  <a:cubicBezTo>
                    <a:pt x="942" y="288"/>
                    <a:pt x="913" y="245"/>
                    <a:pt x="861" y="245"/>
                  </a:cubicBezTo>
                  <a:cubicBezTo>
                    <a:pt x="834" y="245"/>
                    <a:pt x="802" y="256"/>
                    <a:pt x="764" y="277"/>
                  </a:cubicBezTo>
                  <a:cubicBezTo>
                    <a:pt x="673" y="323"/>
                    <a:pt x="616" y="414"/>
                    <a:pt x="525" y="488"/>
                  </a:cubicBezTo>
                  <a:cubicBezTo>
                    <a:pt x="491" y="408"/>
                    <a:pt x="468" y="345"/>
                    <a:pt x="439" y="277"/>
                  </a:cubicBezTo>
                  <a:cubicBezTo>
                    <a:pt x="405" y="186"/>
                    <a:pt x="348" y="106"/>
                    <a:pt x="274" y="43"/>
                  </a:cubicBezTo>
                  <a:cubicBezTo>
                    <a:pt x="233" y="15"/>
                    <a:pt x="195" y="1"/>
                    <a:pt x="161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51;p56">
              <a:extLst>
                <a:ext uri="{FF2B5EF4-FFF2-40B4-BE49-F238E27FC236}">
                  <a16:creationId xmlns:a16="http://schemas.microsoft.com/office/drawing/2014/main" id="{4A08F55E-259E-4565-8DD9-B0C4EE0616A5}"/>
                </a:ext>
              </a:extLst>
            </p:cNvPr>
            <p:cNvSpPr/>
            <p:nvPr/>
          </p:nvSpPr>
          <p:spPr>
            <a:xfrm rot="-278031">
              <a:off x="7654094" y="698179"/>
              <a:ext cx="126071" cy="146923"/>
            </a:xfrm>
            <a:custGeom>
              <a:avLst/>
              <a:gdLst/>
              <a:ahLst/>
              <a:cxnLst/>
              <a:rect l="l" t="t" r="r" b="b"/>
              <a:pathLst>
                <a:path w="991" h="1155" extrusionOk="0">
                  <a:moveTo>
                    <a:pt x="862" y="0"/>
                  </a:moveTo>
                  <a:cubicBezTo>
                    <a:pt x="789" y="0"/>
                    <a:pt x="758" y="87"/>
                    <a:pt x="718" y="142"/>
                  </a:cubicBezTo>
                  <a:cubicBezTo>
                    <a:pt x="655" y="227"/>
                    <a:pt x="655" y="341"/>
                    <a:pt x="604" y="432"/>
                  </a:cubicBezTo>
                  <a:cubicBezTo>
                    <a:pt x="530" y="421"/>
                    <a:pt x="513" y="358"/>
                    <a:pt x="478" y="324"/>
                  </a:cubicBezTo>
                  <a:cubicBezTo>
                    <a:pt x="439" y="284"/>
                    <a:pt x="404" y="239"/>
                    <a:pt x="370" y="205"/>
                  </a:cubicBezTo>
                  <a:cubicBezTo>
                    <a:pt x="299" y="134"/>
                    <a:pt x="223" y="98"/>
                    <a:pt x="158" y="98"/>
                  </a:cubicBezTo>
                  <a:cubicBezTo>
                    <a:pt x="129" y="98"/>
                    <a:pt x="103" y="105"/>
                    <a:pt x="80" y="119"/>
                  </a:cubicBezTo>
                  <a:cubicBezTo>
                    <a:pt x="0" y="165"/>
                    <a:pt x="0" y="244"/>
                    <a:pt x="68" y="398"/>
                  </a:cubicBezTo>
                  <a:cubicBezTo>
                    <a:pt x="182" y="655"/>
                    <a:pt x="347" y="888"/>
                    <a:pt x="558" y="1082"/>
                  </a:cubicBezTo>
                  <a:cubicBezTo>
                    <a:pt x="609" y="1130"/>
                    <a:pt x="646" y="1154"/>
                    <a:pt x="677" y="1154"/>
                  </a:cubicBezTo>
                  <a:cubicBezTo>
                    <a:pt x="716" y="1154"/>
                    <a:pt x="745" y="1115"/>
                    <a:pt x="780" y="1036"/>
                  </a:cubicBezTo>
                  <a:cubicBezTo>
                    <a:pt x="888" y="774"/>
                    <a:pt x="951" y="495"/>
                    <a:pt x="980" y="216"/>
                  </a:cubicBezTo>
                  <a:cubicBezTo>
                    <a:pt x="991" y="136"/>
                    <a:pt x="985" y="39"/>
                    <a:pt x="894" y="5"/>
                  </a:cubicBezTo>
                  <a:cubicBezTo>
                    <a:pt x="883" y="2"/>
                    <a:pt x="872" y="0"/>
                    <a:pt x="862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2;p56">
              <a:extLst>
                <a:ext uri="{FF2B5EF4-FFF2-40B4-BE49-F238E27FC236}">
                  <a16:creationId xmlns:a16="http://schemas.microsoft.com/office/drawing/2014/main" id="{9F02EB2D-0144-4C54-A23B-60A16804A8CB}"/>
                </a:ext>
              </a:extLst>
            </p:cNvPr>
            <p:cNvSpPr/>
            <p:nvPr/>
          </p:nvSpPr>
          <p:spPr>
            <a:xfrm rot="-278031">
              <a:off x="8699297" y="637256"/>
              <a:ext cx="125053" cy="143107"/>
            </a:xfrm>
            <a:custGeom>
              <a:avLst/>
              <a:gdLst/>
              <a:ahLst/>
              <a:cxnLst/>
              <a:rect l="l" t="t" r="r" b="b"/>
              <a:pathLst>
                <a:path w="983" h="1125" extrusionOk="0">
                  <a:moveTo>
                    <a:pt x="191" y="1"/>
                  </a:moveTo>
                  <a:cubicBezTo>
                    <a:pt x="171" y="1"/>
                    <a:pt x="151" y="5"/>
                    <a:pt x="132" y="13"/>
                  </a:cubicBezTo>
                  <a:cubicBezTo>
                    <a:pt x="52" y="41"/>
                    <a:pt x="1" y="167"/>
                    <a:pt x="18" y="298"/>
                  </a:cubicBezTo>
                  <a:cubicBezTo>
                    <a:pt x="18" y="303"/>
                    <a:pt x="18" y="309"/>
                    <a:pt x="23" y="315"/>
                  </a:cubicBezTo>
                  <a:cubicBezTo>
                    <a:pt x="58" y="503"/>
                    <a:pt x="137" y="679"/>
                    <a:pt x="257" y="827"/>
                  </a:cubicBezTo>
                  <a:cubicBezTo>
                    <a:pt x="320" y="901"/>
                    <a:pt x="376" y="958"/>
                    <a:pt x="285" y="1044"/>
                  </a:cubicBezTo>
                  <a:cubicBezTo>
                    <a:pt x="257" y="1061"/>
                    <a:pt x="263" y="1101"/>
                    <a:pt x="291" y="1112"/>
                  </a:cubicBezTo>
                  <a:cubicBezTo>
                    <a:pt x="300" y="1121"/>
                    <a:pt x="312" y="1125"/>
                    <a:pt x="326" y="1125"/>
                  </a:cubicBezTo>
                  <a:cubicBezTo>
                    <a:pt x="339" y="1125"/>
                    <a:pt x="354" y="1121"/>
                    <a:pt x="365" y="1112"/>
                  </a:cubicBezTo>
                  <a:cubicBezTo>
                    <a:pt x="388" y="1101"/>
                    <a:pt x="411" y="1084"/>
                    <a:pt x="428" y="1067"/>
                  </a:cubicBezTo>
                  <a:cubicBezTo>
                    <a:pt x="604" y="907"/>
                    <a:pt x="752" y="713"/>
                    <a:pt x="861" y="508"/>
                  </a:cubicBezTo>
                  <a:cubicBezTo>
                    <a:pt x="923" y="400"/>
                    <a:pt x="957" y="281"/>
                    <a:pt x="974" y="161"/>
                  </a:cubicBezTo>
                  <a:cubicBezTo>
                    <a:pt x="983" y="61"/>
                    <a:pt x="937" y="7"/>
                    <a:pt x="867" y="7"/>
                  </a:cubicBezTo>
                  <a:cubicBezTo>
                    <a:pt x="841" y="7"/>
                    <a:pt x="812" y="15"/>
                    <a:pt x="781" y="30"/>
                  </a:cubicBezTo>
                  <a:cubicBezTo>
                    <a:pt x="724" y="70"/>
                    <a:pt x="673" y="115"/>
                    <a:pt x="633" y="167"/>
                  </a:cubicBezTo>
                  <a:cubicBezTo>
                    <a:pt x="587" y="212"/>
                    <a:pt x="576" y="292"/>
                    <a:pt x="490" y="320"/>
                  </a:cubicBezTo>
                  <a:cubicBezTo>
                    <a:pt x="462" y="269"/>
                    <a:pt x="439" y="212"/>
                    <a:pt x="411" y="161"/>
                  </a:cubicBezTo>
                  <a:cubicBezTo>
                    <a:pt x="352" y="61"/>
                    <a:pt x="271" y="1"/>
                    <a:pt x="191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53;p56">
              <a:extLst>
                <a:ext uri="{FF2B5EF4-FFF2-40B4-BE49-F238E27FC236}">
                  <a16:creationId xmlns:a16="http://schemas.microsoft.com/office/drawing/2014/main" id="{4151F11A-F023-4247-A628-CCB4F6584E21}"/>
                </a:ext>
              </a:extLst>
            </p:cNvPr>
            <p:cNvSpPr/>
            <p:nvPr/>
          </p:nvSpPr>
          <p:spPr>
            <a:xfrm rot="-278031">
              <a:off x="8491288" y="644347"/>
              <a:ext cx="129124" cy="126443"/>
            </a:xfrm>
            <a:custGeom>
              <a:avLst/>
              <a:gdLst/>
              <a:ahLst/>
              <a:cxnLst/>
              <a:rect l="l" t="t" r="r" b="b"/>
              <a:pathLst>
                <a:path w="1015" h="994" extrusionOk="0">
                  <a:moveTo>
                    <a:pt x="204" y="0"/>
                  </a:moveTo>
                  <a:cubicBezTo>
                    <a:pt x="143" y="0"/>
                    <a:pt x="88" y="49"/>
                    <a:pt x="46" y="145"/>
                  </a:cubicBezTo>
                  <a:cubicBezTo>
                    <a:pt x="18" y="208"/>
                    <a:pt x="1" y="282"/>
                    <a:pt x="12" y="356"/>
                  </a:cubicBezTo>
                  <a:cubicBezTo>
                    <a:pt x="41" y="646"/>
                    <a:pt x="229" y="823"/>
                    <a:pt x="456" y="976"/>
                  </a:cubicBezTo>
                  <a:cubicBezTo>
                    <a:pt x="476" y="989"/>
                    <a:pt x="495" y="994"/>
                    <a:pt x="513" y="994"/>
                  </a:cubicBezTo>
                  <a:cubicBezTo>
                    <a:pt x="553" y="994"/>
                    <a:pt x="588" y="968"/>
                    <a:pt x="616" y="936"/>
                  </a:cubicBezTo>
                  <a:cubicBezTo>
                    <a:pt x="798" y="749"/>
                    <a:pt x="918" y="515"/>
                    <a:pt x="975" y="264"/>
                  </a:cubicBezTo>
                  <a:cubicBezTo>
                    <a:pt x="992" y="196"/>
                    <a:pt x="1015" y="88"/>
                    <a:pt x="929" y="48"/>
                  </a:cubicBezTo>
                  <a:cubicBezTo>
                    <a:pt x="911" y="40"/>
                    <a:pt x="895" y="37"/>
                    <a:pt x="880" y="37"/>
                  </a:cubicBezTo>
                  <a:cubicBezTo>
                    <a:pt x="809" y="37"/>
                    <a:pt x="764" y="116"/>
                    <a:pt x="713" y="168"/>
                  </a:cubicBezTo>
                  <a:cubicBezTo>
                    <a:pt x="650" y="225"/>
                    <a:pt x="639" y="338"/>
                    <a:pt x="565" y="395"/>
                  </a:cubicBezTo>
                  <a:cubicBezTo>
                    <a:pt x="513" y="373"/>
                    <a:pt x="508" y="333"/>
                    <a:pt x="485" y="299"/>
                  </a:cubicBezTo>
                  <a:cubicBezTo>
                    <a:pt x="445" y="225"/>
                    <a:pt x="405" y="156"/>
                    <a:pt x="354" y="94"/>
                  </a:cubicBezTo>
                  <a:cubicBezTo>
                    <a:pt x="304" y="31"/>
                    <a:pt x="252" y="0"/>
                    <a:pt x="204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54;p56">
              <a:extLst>
                <a:ext uri="{FF2B5EF4-FFF2-40B4-BE49-F238E27FC236}">
                  <a16:creationId xmlns:a16="http://schemas.microsoft.com/office/drawing/2014/main" id="{ED0266A6-08D7-4FE3-A542-39258435A366}"/>
                </a:ext>
              </a:extLst>
            </p:cNvPr>
            <p:cNvSpPr/>
            <p:nvPr/>
          </p:nvSpPr>
          <p:spPr>
            <a:xfrm rot="-278031">
              <a:off x="8062451" y="683213"/>
              <a:ext cx="121873" cy="121736"/>
            </a:xfrm>
            <a:custGeom>
              <a:avLst/>
              <a:gdLst/>
              <a:ahLst/>
              <a:cxnLst/>
              <a:rect l="l" t="t" r="r" b="b"/>
              <a:pathLst>
                <a:path w="958" h="957" extrusionOk="0">
                  <a:moveTo>
                    <a:pt x="140" y="1"/>
                  </a:moveTo>
                  <a:cubicBezTo>
                    <a:pt x="123" y="1"/>
                    <a:pt x="105" y="4"/>
                    <a:pt x="86" y="12"/>
                  </a:cubicBezTo>
                  <a:cubicBezTo>
                    <a:pt x="1" y="47"/>
                    <a:pt x="12" y="121"/>
                    <a:pt x="12" y="189"/>
                  </a:cubicBezTo>
                  <a:cubicBezTo>
                    <a:pt x="12" y="217"/>
                    <a:pt x="18" y="240"/>
                    <a:pt x="24" y="269"/>
                  </a:cubicBezTo>
                  <a:cubicBezTo>
                    <a:pt x="81" y="519"/>
                    <a:pt x="240" y="719"/>
                    <a:pt x="411" y="895"/>
                  </a:cubicBezTo>
                  <a:cubicBezTo>
                    <a:pt x="449" y="936"/>
                    <a:pt x="489" y="956"/>
                    <a:pt x="527" y="956"/>
                  </a:cubicBezTo>
                  <a:cubicBezTo>
                    <a:pt x="568" y="956"/>
                    <a:pt x="606" y="934"/>
                    <a:pt x="639" y="889"/>
                  </a:cubicBezTo>
                  <a:cubicBezTo>
                    <a:pt x="787" y="696"/>
                    <a:pt x="889" y="468"/>
                    <a:pt x="935" y="229"/>
                  </a:cubicBezTo>
                  <a:cubicBezTo>
                    <a:pt x="958" y="172"/>
                    <a:pt x="935" y="103"/>
                    <a:pt x="884" y="69"/>
                  </a:cubicBezTo>
                  <a:cubicBezTo>
                    <a:pt x="864" y="59"/>
                    <a:pt x="845" y="55"/>
                    <a:pt x="829" y="55"/>
                  </a:cubicBezTo>
                  <a:cubicBezTo>
                    <a:pt x="779" y="55"/>
                    <a:pt x="741" y="94"/>
                    <a:pt x="707" y="132"/>
                  </a:cubicBezTo>
                  <a:cubicBezTo>
                    <a:pt x="644" y="206"/>
                    <a:pt x="587" y="291"/>
                    <a:pt x="519" y="383"/>
                  </a:cubicBezTo>
                  <a:cubicBezTo>
                    <a:pt x="428" y="291"/>
                    <a:pt x="348" y="195"/>
                    <a:pt x="280" y="86"/>
                  </a:cubicBezTo>
                  <a:cubicBezTo>
                    <a:pt x="241" y="39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89076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16;p57">
            <a:extLst>
              <a:ext uri="{FF2B5EF4-FFF2-40B4-BE49-F238E27FC236}">
                <a16:creationId xmlns:a16="http://schemas.microsoft.com/office/drawing/2014/main" id="{03752B0A-00CF-45BE-AE81-76AB1BFF01E0}"/>
              </a:ext>
            </a:extLst>
          </p:cNvPr>
          <p:cNvSpPr/>
          <p:nvPr/>
        </p:nvSpPr>
        <p:spPr>
          <a:xfrm rot="10730354" flipH="1">
            <a:off x="1448592" y="1793811"/>
            <a:ext cx="3101337" cy="2191458"/>
          </a:xfrm>
          <a:custGeom>
            <a:avLst/>
            <a:gdLst/>
            <a:ahLst/>
            <a:cxnLst/>
            <a:rect l="l" t="t" r="r" b="b"/>
            <a:pathLst>
              <a:path w="9500" h="4631" extrusionOk="0">
                <a:moveTo>
                  <a:pt x="0" y="0"/>
                </a:moveTo>
                <a:lnTo>
                  <a:pt x="142" y="1407"/>
                </a:lnTo>
                <a:lnTo>
                  <a:pt x="0" y="2455"/>
                </a:lnTo>
                <a:lnTo>
                  <a:pt x="142" y="3827"/>
                </a:lnTo>
                <a:lnTo>
                  <a:pt x="142" y="4630"/>
                </a:lnTo>
                <a:lnTo>
                  <a:pt x="9500" y="4556"/>
                </a:lnTo>
                <a:lnTo>
                  <a:pt x="9500" y="3571"/>
                </a:lnTo>
                <a:lnTo>
                  <a:pt x="9283" y="2164"/>
                </a:lnTo>
                <a:lnTo>
                  <a:pt x="9500" y="940"/>
                </a:lnTo>
                <a:lnTo>
                  <a:pt x="95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1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E7ADE7-0375-4B6E-AB66-26597ED4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</a:t>
            </a:r>
          </a:p>
        </p:txBody>
      </p:sp>
      <p:sp>
        <p:nvSpPr>
          <p:cNvPr id="7" name="Google Shape;913;p43">
            <a:extLst>
              <a:ext uri="{FF2B5EF4-FFF2-40B4-BE49-F238E27FC236}">
                <a16:creationId xmlns:a16="http://schemas.microsoft.com/office/drawing/2014/main" id="{52C73D3A-AF09-4DEB-BCB4-B89D9B94780D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14;p43">
            <a:extLst>
              <a:ext uri="{FF2B5EF4-FFF2-40B4-BE49-F238E27FC236}">
                <a16:creationId xmlns:a16="http://schemas.microsoft.com/office/drawing/2014/main" id="{A8713A83-E8FC-4C2D-96C7-D8B259D670D1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6344F0-C3B5-4E1F-B9E8-C1B66B90D507}"/>
              </a:ext>
            </a:extLst>
          </p:cNvPr>
          <p:cNvSpPr txBox="1"/>
          <p:nvPr/>
        </p:nvSpPr>
        <p:spPr>
          <a:xfrm>
            <a:off x="2475148" y="1910655"/>
            <a:ext cx="11166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err="1">
                <a:latin typeface="Andika"/>
              </a:rPr>
              <a:t>WiFi.h</a:t>
            </a:r>
            <a:endParaRPr lang="es-ES" sz="24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162C6B-3448-4A3B-8255-6EF19F114040}"/>
              </a:ext>
            </a:extLst>
          </p:cNvPr>
          <p:cNvSpPr txBox="1"/>
          <p:nvPr/>
        </p:nvSpPr>
        <p:spPr>
          <a:xfrm>
            <a:off x="5202859" y="1326409"/>
            <a:ext cx="26019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err="1">
                <a:latin typeface="Andika"/>
              </a:rPr>
              <a:t>Parser</a:t>
            </a:r>
            <a:r>
              <a:rPr lang="es-ES" sz="2400" b="1">
                <a:latin typeface="Andika"/>
              </a:rPr>
              <a:t> </a:t>
            </a:r>
            <a:r>
              <a:rPr lang="es-ES" sz="2400" b="1" err="1">
                <a:latin typeface="Andika"/>
              </a:rPr>
              <a:t>method</a:t>
            </a:r>
            <a:endParaRPr lang="es-ES" sz="2400" b="1"/>
          </a:p>
        </p:txBody>
      </p:sp>
      <p:pic>
        <p:nvPicPr>
          <p:cNvPr id="4" name="Gráfico 4" descr="Flechas de cheurón con relleno sólido">
            <a:extLst>
              <a:ext uri="{FF2B5EF4-FFF2-40B4-BE49-F238E27FC236}">
                <a16:creationId xmlns:a16="http://schemas.microsoft.com/office/drawing/2014/main" id="{98D337F1-E13F-47FA-B297-6F958B39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516635" y="2402343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A23E52-9BE0-4640-A483-28A8D1ABF908}"/>
              </a:ext>
            </a:extLst>
          </p:cNvPr>
          <p:cNvSpPr txBox="1"/>
          <p:nvPr/>
        </p:nvSpPr>
        <p:spPr>
          <a:xfrm>
            <a:off x="2032466" y="3407378"/>
            <a:ext cx="18763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err="1">
                <a:latin typeface="Andika"/>
              </a:rPr>
              <a:t>WiFiMulti.h</a:t>
            </a:r>
            <a:endParaRPr lang="es-ES" sz="2400"/>
          </a:p>
        </p:txBody>
      </p:sp>
      <p:grpSp>
        <p:nvGrpSpPr>
          <p:cNvPr id="5" name="Google Shape;1392;p50">
            <a:extLst>
              <a:ext uri="{FF2B5EF4-FFF2-40B4-BE49-F238E27FC236}">
                <a16:creationId xmlns:a16="http://schemas.microsoft.com/office/drawing/2014/main" id="{22407A4F-B20E-44EA-A73B-8FECC96278BB}"/>
              </a:ext>
            </a:extLst>
          </p:cNvPr>
          <p:cNvGrpSpPr/>
          <p:nvPr/>
        </p:nvGrpSpPr>
        <p:grpSpPr>
          <a:xfrm>
            <a:off x="7879626" y="72812"/>
            <a:ext cx="971454" cy="1317309"/>
            <a:chOff x="7879626" y="72812"/>
            <a:chExt cx="971454" cy="1317309"/>
          </a:xfrm>
        </p:grpSpPr>
        <p:grpSp>
          <p:nvGrpSpPr>
            <p:cNvPr id="12" name="Google Shape;1393;p50">
              <a:extLst>
                <a:ext uri="{FF2B5EF4-FFF2-40B4-BE49-F238E27FC236}">
                  <a16:creationId xmlns:a16="http://schemas.microsoft.com/office/drawing/2014/main" id="{3AA9FD2D-D6AB-4EAC-9B47-54ECFDE8A319}"/>
                </a:ext>
              </a:extLst>
            </p:cNvPr>
            <p:cNvGrpSpPr/>
            <p:nvPr/>
          </p:nvGrpSpPr>
          <p:grpSpPr>
            <a:xfrm rot="398035">
              <a:off x="7879626" y="308540"/>
              <a:ext cx="971454" cy="1081581"/>
              <a:chOff x="937439" y="198275"/>
              <a:chExt cx="787007" cy="1127679"/>
            </a:xfrm>
          </p:grpSpPr>
          <p:sp>
            <p:nvSpPr>
              <p:cNvPr id="14" name="Google Shape;1394;p50">
                <a:extLst>
                  <a:ext uri="{FF2B5EF4-FFF2-40B4-BE49-F238E27FC236}">
                    <a16:creationId xmlns:a16="http://schemas.microsoft.com/office/drawing/2014/main" id="{11B49E1D-7D03-4E86-94CB-F426AB8E68CE}"/>
                  </a:ext>
                </a:extLst>
              </p:cNvPr>
              <p:cNvSpPr/>
              <p:nvPr/>
            </p:nvSpPr>
            <p:spPr>
              <a:xfrm>
                <a:off x="937439" y="220200"/>
                <a:ext cx="750471" cy="1105754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8083" extrusionOk="0">
                    <a:moveTo>
                      <a:pt x="667" y="1"/>
                    </a:moveTo>
                    <a:cubicBezTo>
                      <a:pt x="667" y="371"/>
                      <a:pt x="365" y="667"/>
                      <a:pt x="1" y="667"/>
                    </a:cubicBezTo>
                    <a:lnTo>
                      <a:pt x="1" y="8037"/>
                    </a:lnTo>
                    <a:lnTo>
                      <a:pt x="1" y="8042"/>
                    </a:lnTo>
                    <a:cubicBezTo>
                      <a:pt x="120" y="8020"/>
                      <a:pt x="206" y="7957"/>
                      <a:pt x="320" y="7923"/>
                    </a:cubicBezTo>
                    <a:cubicBezTo>
                      <a:pt x="339" y="7918"/>
                      <a:pt x="358" y="7916"/>
                      <a:pt x="376" y="7916"/>
                    </a:cubicBezTo>
                    <a:cubicBezTo>
                      <a:pt x="416" y="7916"/>
                      <a:pt x="454" y="7924"/>
                      <a:pt x="491" y="7924"/>
                    </a:cubicBezTo>
                    <a:cubicBezTo>
                      <a:pt x="499" y="7924"/>
                      <a:pt x="506" y="7923"/>
                      <a:pt x="513" y="7923"/>
                    </a:cubicBezTo>
                    <a:cubicBezTo>
                      <a:pt x="556" y="7919"/>
                      <a:pt x="597" y="7898"/>
                      <a:pt x="631" y="7898"/>
                    </a:cubicBezTo>
                    <a:cubicBezTo>
                      <a:pt x="651" y="7898"/>
                      <a:pt x="669" y="7905"/>
                      <a:pt x="684" y="7928"/>
                    </a:cubicBezTo>
                    <a:cubicBezTo>
                      <a:pt x="701" y="7934"/>
                      <a:pt x="758" y="7940"/>
                      <a:pt x="787" y="7946"/>
                    </a:cubicBezTo>
                    <a:cubicBezTo>
                      <a:pt x="838" y="7946"/>
                      <a:pt x="883" y="7957"/>
                      <a:pt x="923" y="7985"/>
                    </a:cubicBezTo>
                    <a:cubicBezTo>
                      <a:pt x="946" y="8002"/>
                      <a:pt x="975" y="8014"/>
                      <a:pt x="1003" y="8025"/>
                    </a:cubicBezTo>
                    <a:cubicBezTo>
                      <a:pt x="1024" y="8034"/>
                      <a:pt x="1043" y="8037"/>
                      <a:pt x="1062" y="8037"/>
                    </a:cubicBezTo>
                    <a:cubicBezTo>
                      <a:pt x="1133" y="8037"/>
                      <a:pt x="1197" y="7991"/>
                      <a:pt x="1282" y="7991"/>
                    </a:cubicBezTo>
                    <a:cubicBezTo>
                      <a:pt x="1285" y="7991"/>
                      <a:pt x="1288" y="7991"/>
                      <a:pt x="1291" y="7991"/>
                    </a:cubicBezTo>
                    <a:cubicBezTo>
                      <a:pt x="1368" y="7991"/>
                      <a:pt x="1450" y="8059"/>
                      <a:pt x="1510" y="8059"/>
                    </a:cubicBezTo>
                    <a:cubicBezTo>
                      <a:pt x="1573" y="8059"/>
                      <a:pt x="1681" y="8014"/>
                      <a:pt x="1749" y="8002"/>
                    </a:cubicBezTo>
                    <a:cubicBezTo>
                      <a:pt x="1852" y="7991"/>
                      <a:pt x="1949" y="7949"/>
                      <a:pt x="2048" y="7949"/>
                    </a:cubicBezTo>
                    <a:cubicBezTo>
                      <a:pt x="2092" y="7949"/>
                      <a:pt x="2136" y="7957"/>
                      <a:pt x="2182" y="7980"/>
                    </a:cubicBezTo>
                    <a:cubicBezTo>
                      <a:pt x="2188" y="7957"/>
                      <a:pt x="2205" y="7940"/>
                      <a:pt x="2210" y="7923"/>
                    </a:cubicBezTo>
                    <a:cubicBezTo>
                      <a:pt x="2249" y="7943"/>
                      <a:pt x="2284" y="7958"/>
                      <a:pt x="2314" y="7958"/>
                    </a:cubicBezTo>
                    <a:cubicBezTo>
                      <a:pt x="2351" y="7958"/>
                      <a:pt x="2380" y="7936"/>
                      <a:pt x="2398" y="7877"/>
                    </a:cubicBezTo>
                    <a:cubicBezTo>
                      <a:pt x="2450" y="7917"/>
                      <a:pt x="2495" y="7968"/>
                      <a:pt x="2535" y="8020"/>
                    </a:cubicBezTo>
                    <a:cubicBezTo>
                      <a:pt x="2581" y="7991"/>
                      <a:pt x="2626" y="7934"/>
                      <a:pt x="2672" y="7923"/>
                    </a:cubicBezTo>
                    <a:cubicBezTo>
                      <a:pt x="2680" y="7921"/>
                      <a:pt x="2688" y="7920"/>
                      <a:pt x="2696" y="7920"/>
                    </a:cubicBezTo>
                    <a:cubicBezTo>
                      <a:pt x="2735" y="7920"/>
                      <a:pt x="2765" y="7940"/>
                      <a:pt x="2803" y="7940"/>
                    </a:cubicBezTo>
                    <a:cubicBezTo>
                      <a:pt x="2857" y="7940"/>
                      <a:pt x="2943" y="7883"/>
                      <a:pt x="2990" y="7883"/>
                    </a:cubicBezTo>
                    <a:cubicBezTo>
                      <a:pt x="2992" y="7883"/>
                      <a:pt x="2994" y="7883"/>
                      <a:pt x="2996" y="7883"/>
                    </a:cubicBezTo>
                    <a:cubicBezTo>
                      <a:pt x="3070" y="7894"/>
                      <a:pt x="3127" y="7985"/>
                      <a:pt x="3167" y="8037"/>
                    </a:cubicBezTo>
                    <a:cubicBezTo>
                      <a:pt x="3201" y="8002"/>
                      <a:pt x="3230" y="7940"/>
                      <a:pt x="3292" y="7934"/>
                    </a:cubicBezTo>
                    <a:cubicBezTo>
                      <a:pt x="3294" y="7934"/>
                      <a:pt x="3296" y="7934"/>
                      <a:pt x="3298" y="7934"/>
                    </a:cubicBezTo>
                    <a:cubicBezTo>
                      <a:pt x="3345" y="7934"/>
                      <a:pt x="3392" y="7986"/>
                      <a:pt x="3451" y="7986"/>
                    </a:cubicBezTo>
                    <a:cubicBezTo>
                      <a:pt x="3462" y="7986"/>
                      <a:pt x="3474" y="7984"/>
                      <a:pt x="3486" y="7980"/>
                    </a:cubicBezTo>
                    <a:cubicBezTo>
                      <a:pt x="3513" y="8011"/>
                      <a:pt x="3536" y="8021"/>
                      <a:pt x="3560" y="8021"/>
                    </a:cubicBezTo>
                    <a:cubicBezTo>
                      <a:pt x="3592" y="8021"/>
                      <a:pt x="3623" y="8003"/>
                      <a:pt x="3663" y="7997"/>
                    </a:cubicBezTo>
                    <a:cubicBezTo>
                      <a:pt x="3697" y="7985"/>
                      <a:pt x="3703" y="7963"/>
                      <a:pt x="3737" y="7963"/>
                    </a:cubicBezTo>
                    <a:cubicBezTo>
                      <a:pt x="3771" y="7963"/>
                      <a:pt x="3811" y="8002"/>
                      <a:pt x="3845" y="8002"/>
                    </a:cubicBezTo>
                    <a:cubicBezTo>
                      <a:pt x="3850" y="8003"/>
                      <a:pt x="3855" y="8003"/>
                      <a:pt x="3860" y="8003"/>
                    </a:cubicBezTo>
                    <a:cubicBezTo>
                      <a:pt x="3919" y="8003"/>
                      <a:pt x="3953" y="7974"/>
                      <a:pt x="4016" y="7974"/>
                    </a:cubicBezTo>
                    <a:cubicBezTo>
                      <a:pt x="4096" y="7991"/>
                      <a:pt x="4175" y="8025"/>
                      <a:pt x="4238" y="8082"/>
                    </a:cubicBezTo>
                    <a:cubicBezTo>
                      <a:pt x="4308" y="8059"/>
                      <a:pt x="4383" y="8051"/>
                      <a:pt x="4459" y="8051"/>
                    </a:cubicBezTo>
                    <a:cubicBezTo>
                      <a:pt x="4601" y="8051"/>
                      <a:pt x="4749" y="8078"/>
                      <a:pt x="4886" y="8078"/>
                    </a:cubicBezTo>
                    <a:cubicBezTo>
                      <a:pt x="4923" y="8078"/>
                      <a:pt x="4960" y="8076"/>
                      <a:pt x="4995" y="8071"/>
                    </a:cubicBezTo>
                    <a:cubicBezTo>
                      <a:pt x="5166" y="8048"/>
                      <a:pt x="5320" y="8020"/>
                      <a:pt x="5485" y="7985"/>
                    </a:cubicBezTo>
                    <a:lnTo>
                      <a:pt x="5485" y="667"/>
                    </a:lnTo>
                    <a:cubicBezTo>
                      <a:pt x="5115" y="667"/>
                      <a:pt x="4813" y="371"/>
                      <a:pt x="4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95;p50">
                <a:extLst>
                  <a:ext uri="{FF2B5EF4-FFF2-40B4-BE49-F238E27FC236}">
                    <a16:creationId xmlns:a16="http://schemas.microsoft.com/office/drawing/2014/main" id="{FB81CB4C-AF0A-4876-8344-03C06ECEC039}"/>
                  </a:ext>
                </a:extLst>
              </p:cNvPr>
              <p:cNvSpPr/>
              <p:nvPr/>
            </p:nvSpPr>
            <p:spPr>
              <a:xfrm>
                <a:off x="973975" y="198275"/>
                <a:ext cx="750471" cy="1105754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8083" extrusionOk="0">
                    <a:moveTo>
                      <a:pt x="667" y="1"/>
                    </a:moveTo>
                    <a:cubicBezTo>
                      <a:pt x="667" y="371"/>
                      <a:pt x="365" y="667"/>
                      <a:pt x="1" y="667"/>
                    </a:cubicBezTo>
                    <a:lnTo>
                      <a:pt x="1" y="8037"/>
                    </a:lnTo>
                    <a:lnTo>
                      <a:pt x="1" y="8042"/>
                    </a:lnTo>
                    <a:cubicBezTo>
                      <a:pt x="120" y="8020"/>
                      <a:pt x="206" y="7957"/>
                      <a:pt x="320" y="7923"/>
                    </a:cubicBezTo>
                    <a:cubicBezTo>
                      <a:pt x="339" y="7918"/>
                      <a:pt x="358" y="7916"/>
                      <a:pt x="376" y="7916"/>
                    </a:cubicBezTo>
                    <a:cubicBezTo>
                      <a:pt x="416" y="7916"/>
                      <a:pt x="454" y="7924"/>
                      <a:pt x="491" y="7924"/>
                    </a:cubicBezTo>
                    <a:cubicBezTo>
                      <a:pt x="499" y="7924"/>
                      <a:pt x="506" y="7923"/>
                      <a:pt x="513" y="7923"/>
                    </a:cubicBezTo>
                    <a:cubicBezTo>
                      <a:pt x="556" y="7919"/>
                      <a:pt x="597" y="7898"/>
                      <a:pt x="631" y="7898"/>
                    </a:cubicBezTo>
                    <a:cubicBezTo>
                      <a:pt x="651" y="7898"/>
                      <a:pt x="669" y="7905"/>
                      <a:pt x="684" y="7928"/>
                    </a:cubicBezTo>
                    <a:cubicBezTo>
                      <a:pt x="701" y="7934"/>
                      <a:pt x="758" y="7940"/>
                      <a:pt x="787" y="7946"/>
                    </a:cubicBezTo>
                    <a:cubicBezTo>
                      <a:pt x="838" y="7946"/>
                      <a:pt x="883" y="7957"/>
                      <a:pt x="923" y="7985"/>
                    </a:cubicBezTo>
                    <a:cubicBezTo>
                      <a:pt x="946" y="8002"/>
                      <a:pt x="975" y="8014"/>
                      <a:pt x="1003" y="8025"/>
                    </a:cubicBezTo>
                    <a:cubicBezTo>
                      <a:pt x="1024" y="8034"/>
                      <a:pt x="1043" y="8037"/>
                      <a:pt x="1062" y="8037"/>
                    </a:cubicBezTo>
                    <a:cubicBezTo>
                      <a:pt x="1133" y="8037"/>
                      <a:pt x="1197" y="7991"/>
                      <a:pt x="1282" y="7991"/>
                    </a:cubicBezTo>
                    <a:cubicBezTo>
                      <a:pt x="1285" y="7991"/>
                      <a:pt x="1288" y="7991"/>
                      <a:pt x="1291" y="7991"/>
                    </a:cubicBezTo>
                    <a:cubicBezTo>
                      <a:pt x="1368" y="7991"/>
                      <a:pt x="1450" y="8059"/>
                      <a:pt x="1510" y="8059"/>
                    </a:cubicBezTo>
                    <a:cubicBezTo>
                      <a:pt x="1573" y="8059"/>
                      <a:pt x="1681" y="8014"/>
                      <a:pt x="1749" y="8002"/>
                    </a:cubicBezTo>
                    <a:cubicBezTo>
                      <a:pt x="1852" y="7991"/>
                      <a:pt x="1949" y="7949"/>
                      <a:pt x="2048" y="7949"/>
                    </a:cubicBezTo>
                    <a:cubicBezTo>
                      <a:pt x="2092" y="7949"/>
                      <a:pt x="2136" y="7957"/>
                      <a:pt x="2182" y="7980"/>
                    </a:cubicBezTo>
                    <a:cubicBezTo>
                      <a:pt x="2188" y="7957"/>
                      <a:pt x="2205" y="7940"/>
                      <a:pt x="2210" y="7923"/>
                    </a:cubicBezTo>
                    <a:cubicBezTo>
                      <a:pt x="2249" y="7943"/>
                      <a:pt x="2284" y="7958"/>
                      <a:pt x="2314" y="7958"/>
                    </a:cubicBezTo>
                    <a:cubicBezTo>
                      <a:pt x="2351" y="7958"/>
                      <a:pt x="2380" y="7936"/>
                      <a:pt x="2398" y="7877"/>
                    </a:cubicBezTo>
                    <a:cubicBezTo>
                      <a:pt x="2450" y="7917"/>
                      <a:pt x="2495" y="7968"/>
                      <a:pt x="2535" y="8020"/>
                    </a:cubicBezTo>
                    <a:cubicBezTo>
                      <a:pt x="2581" y="7991"/>
                      <a:pt x="2626" y="7934"/>
                      <a:pt x="2672" y="7923"/>
                    </a:cubicBezTo>
                    <a:cubicBezTo>
                      <a:pt x="2680" y="7921"/>
                      <a:pt x="2688" y="7920"/>
                      <a:pt x="2696" y="7920"/>
                    </a:cubicBezTo>
                    <a:cubicBezTo>
                      <a:pt x="2735" y="7920"/>
                      <a:pt x="2765" y="7940"/>
                      <a:pt x="2803" y="7940"/>
                    </a:cubicBezTo>
                    <a:cubicBezTo>
                      <a:pt x="2857" y="7940"/>
                      <a:pt x="2943" y="7883"/>
                      <a:pt x="2990" y="7883"/>
                    </a:cubicBezTo>
                    <a:cubicBezTo>
                      <a:pt x="2992" y="7883"/>
                      <a:pt x="2994" y="7883"/>
                      <a:pt x="2996" y="7883"/>
                    </a:cubicBezTo>
                    <a:cubicBezTo>
                      <a:pt x="3070" y="7894"/>
                      <a:pt x="3127" y="7985"/>
                      <a:pt x="3167" y="8037"/>
                    </a:cubicBezTo>
                    <a:cubicBezTo>
                      <a:pt x="3201" y="8002"/>
                      <a:pt x="3230" y="7940"/>
                      <a:pt x="3292" y="7934"/>
                    </a:cubicBezTo>
                    <a:cubicBezTo>
                      <a:pt x="3294" y="7934"/>
                      <a:pt x="3296" y="7934"/>
                      <a:pt x="3298" y="7934"/>
                    </a:cubicBezTo>
                    <a:cubicBezTo>
                      <a:pt x="3345" y="7934"/>
                      <a:pt x="3392" y="7986"/>
                      <a:pt x="3451" y="7986"/>
                    </a:cubicBezTo>
                    <a:cubicBezTo>
                      <a:pt x="3462" y="7986"/>
                      <a:pt x="3474" y="7984"/>
                      <a:pt x="3486" y="7980"/>
                    </a:cubicBezTo>
                    <a:cubicBezTo>
                      <a:pt x="3513" y="8011"/>
                      <a:pt x="3536" y="8021"/>
                      <a:pt x="3560" y="8021"/>
                    </a:cubicBezTo>
                    <a:cubicBezTo>
                      <a:pt x="3592" y="8021"/>
                      <a:pt x="3623" y="8003"/>
                      <a:pt x="3663" y="7997"/>
                    </a:cubicBezTo>
                    <a:cubicBezTo>
                      <a:pt x="3697" y="7985"/>
                      <a:pt x="3703" y="7963"/>
                      <a:pt x="3737" y="7963"/>
                    </a:cubicBezTo>
                    <a:cubicBezTo>
                      <a:pt x="3771" y="7963"/>
                      <a:pt x="3811" y="8002"/>
                      <a:pt x="3845" y="8002"/>
                    </a:cubicBezTo>
                    <a:cubicBezTo>
                      <a:pt x="3850" y="8003"/>
                      <a:pt x="3855" y="8003"/>
                      <a:pt x="3860" y="8003"/>
                    </a:cubicBezTo>
                    <a:cubicBezTo>
                      <a:pt x="3919" y="8003"/>
                      <a:pt x="3953" y="7974"/>
                      <a:pt x="4016" y="7974"/>
                    </a:cubicBezTo>
                    <a:cubicBezTo>
                      <a:pt x="4096" y="7991"/>
                      <a:pt x="4175" y="8025"/>
                      <a:pt x="4238" y="8082"/>
                    </a:cubicBezTo>
                    <a:cubicBezTo>
                      <a:pt x="4308" y="8059"/>
                      <a:pt x="4383" y="8051"/>
                      <a:pt x="4459" y="8051"/>
                    </a:cubicBezTo>
                    <a:cubicBezTo>
                      <a:pt x="4601" y="8051"/>
                      <a:pt x="4749" y="8078"/>
                      <a:pt x="4886" y="8078"/>
                    </a:cubicBezTo>
                    <a:cubicBezTo>
                      <a:pt x="4923" y="8078"/>
                      <a:pt x="4960" y="8076"/>
                      <a:pt x="4995" y="8071"/>
                    </a:cubicBezTo>
                    <a:cubicBezTo>
                      <a:pt x="5166" y="8048"/>
                      <a:pt x="5320" y="8020"/>
                      <a:pt x="5485" y="7985"/>
                    </a:cubicBezTo>
                    <a:lnTo>
                      <a:pt x="5485" y="667"/>
                    </a:lnTo>
                    <a:cubicBezTo>
                      <a:pt x="5115" y="667"/>
                      <a:pt x="4813" y="371"/>
                      <a:pt x="48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800">
                  <a:solidFill>
                    <a:schemeClr val="dk1"/>
                  </a:solidFill>
                  <a:latin typeface="Grand Hotel"/>
                  <a:ea typeface="Grand Hotel"/>
                  <a:cs typeface="Grand Hotel"/>
                </a:endParaRPr>
              </a:p>
            </p:txBody>
          </p:sp>
        </p:grpSp>
        <p:sp>
          <p:nvSpPr>
            <p:cNvPr id="13" name="Google Shape;1396;p50">
              <a:extLst>
                <a:ext uri="{FF2B5EF4-FFF2-40B4-BE49-F238E27FC236}">
                  <a16:creationId xmlns:a16="http://schemas.microsoft.com/office/drawing/2014/main" id="{534C5D6A-4FE6-453C-A223-AA445EF81E82}"/>
                </a:ext>
              </a:extLst>
            </p:cNvPr>
            <p:cNvSpPr/>
            <p:nvPr/>
          </p:nvSpPr>
          <p:spPr>
            <a:xfrm rot="44">
              <a:off x="8043696" y="72812"/>
              <a:ext cx="232227" cy="562478"/>
            </a:xfrm>
            <a:custGeom>
              <a:avLst/>
              <a:gdLst/>
              <a:ahLst/>
              <a:cxnLst/>
              <a:rect l="l" t="t" r="r" b="b"/>
              <a:pathLst>
                <a:path w="1197" h="2899" extrusionOk="0">
                  <a:moveTo>
                    <a:pt x="609" y="0"/>
                  </a:moveTo>
                  <a:cubicBezTo>
                    <a:pt x="605" y="0"/>
                    <a:pt x="602" y="0"/>
                    <a:pt x="599" y="0"/>
                  </a:cubicBezTo>
                  <a:cubicBezTo>
                    <a:pt x="268" y="0"/>
                    <a:pt x="1" y="262"/>
                    <a:pt x="1" y="592"/>
                  </a:cubicBezTo>
                  <a:lnTo>
                    <a:pt x="1" y="678"/>
                  </a:lnTo>
                  <a:lnTo>
                    <a:pt x="132" y="678"/>
                  </a:lnTo>
                  <a:lnTo>
                    <a:pt x="132" y="598"/>
                  </a:lnTo>
                  <a:cubicBezTo>
                    <a:pt x="120" y="330"/>
                    <a:pt x="331" y="108"/>
                    <a:pt x="599" y="108"/>
                  </a:cubicBezTo>
                  <a:cubicBezTo>
                    <a:pt x="861" y="108"/>
                    <a:pt x="1071" y="330"/>
                    <a:pt x="1060" y="598"/>
                  </a:cubicBezTo>
                  <a:lnTo>
                    <a:pt x="1060" y="2523"/>
                  </a:lnTo>
                  <a:cubicBezTo>
                    <a:pt x="1060" y="2654"/>
                    <a:pt x="952" y="2762"/>
                    <a:pt x="821" y="2762"/>
                  </a:cubicBezTo>
                  <a:lnTo>
                    <a:pt x="764" y="2762"/>
                  </a:lnTo>
                  <a:cubicBezTo>
                    <a:pt x="627" y="2762"/>
                    <a:pt x="519" y="2654"/>
                    <a:pt x="519" y="2523"/>
                  </a:cubicBezTo>
                  <a:lnTo>
                    <a:pt x="519" y="866"/>
                  </a:lnTo>
                  <a:cubicBezTo>
                    <a:pt x="519" y="820"/>
                    <a:pt x="485" y="797"/>
                    <a:pt x="451" y="797"/>
                  </a:cubicBezTo>
                  <a:cubicBezTo>
                    <a:pt x="416" y="797"/>
                    <a:pt x="382" y="820"/>
                    <a:pt x="382" y="866"/>
                  </a:cubicBezTo>
                  <a:lnTo>
                    <a:pt x="382" y="2523"/>
                  </a:lnTo>
                  <a:cubicBezTo>
                    <a:pt x="388" y="2728"/>
                    <a:pt x="553" y="2899"/>
                    <a:pt x="758" y="2899"/>
                  </a:cubicBezTo>
                  <a:lnTo>
                    <a:pt x="821" y="2899"/>
                  </a:lnTo>
                  <a:cubicBezTo>
                    <a:pt x="1026" y="2893"/>
                    <a:pt x="1197" y="2728"/>
                    <a:pt x="1197" y="2523"/>
                  </a:cubicBezTo>
                  <a:lnTo>
                    <a:pt x="1197" y="598"/>
                  </a:lnTo>
                  <a:cubicBezTo>
                    <a:pt x="1197" y="271"/>
                    <a:pt x="934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Gráfico 71" descr="Lluvia de ideas con relleno sólido">
            <a:extLst>
              <a:ext uri="{FF2B5EF4-FFF2-40B4-BE49-F238E27FC236}">
                <a16:creationId xmlns:a16="http://schemas.microsoft.com/office/drawing/2014/main" id="{58104000-7940-4522-8B7B-5F8A3B09A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1361" y="650952"/>
            <a:ext cx="614711" cy="593803"/>
          </a:xfrm>
          <a:prstGeom prst="rect">
            <a:avLst/>
          </a:prstGeom>
        </p:spPr>
      </p:pic>
      <p:pic>
        <p:nvPicPr>
          <p:cNvPr id="16" name="Imagen 16">
            <a:extLst>
              <a:ext uri="{FF2B5EF4-FFF2-40B4-BE49-F238E27FC236}">
                <a16:creationId xmlns:a16="http://schemas.microsoft.com/office/drawing/2014/main" id="{045CF5DA-00CE-480E-BA69-798A7CE4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505" y="1578677"/>
            <a:ext cx="3173680" cy="31736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0DD243-4E61-4D4D-845C-87D2669EB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571" y="2009433"/>
            <a:ext cx="2601930" cy="16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218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10741-1F72-4707-A385-B06ABEDF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Problema</a:t>
            </a:r>
          </a:p>
        </p:txBody>
      </p:sp>
      <p:pic>
        <p:nvPicPr>
          <p:cNvPr id="3" name="Google Shape;7643;p48">
            <a:extLst>
              <a:ext uri="{FF2B5EF4-FFF2-40B4-BE49-F238E27FC236}">
                <a16:creationId xmlns:a16="http://schemas.microsoft.com/office/drawing/2014/main" id="{0FB550A1-581B-4A5F-8C33-6A80A55A90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3863" t="21109" r="14677" b="13088"/>
          <a:stretch/>
        </p:blipFill>
        <p:spPr>
          <a:xfrm rot="21165402" flipH="1">
            <a:off x="5241832" y="2561374"/>
            <a:ext cx="2917750" cy="208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7688;p49">
            <a:extLst>
              <a:ext uri="{FF2B5EF4-FFF2-40B4-BE49-F238E27FC236}">
                <a16:creationId xmlns:a16="http://schemas.microsoft.com/office/drawing/2014/main" id="{13C696E8-F9D2-4A4D-A8A7-ABDC98003F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3408">
            <a:off x="2587496" y="3042850"/>
            <a:ext cx="575500" cy="57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Google Shape;7689;p49">
            <a:extLst>
              <a:ext uri="{FF2B5EF4-FFF2-40B4-BE49-F238E27FC236}">
                <a16:creationId xmlns:a16="http://schemas.microsoft.com/office/drawing/2014/main" id="{5D9B0C75-925F-446F-84E7-D53235547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0465">
            <a:off x="2010106" y="2895391"/>
            <a:ext cx="575499" cy="5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Google Shape;7690;p49">
            <a:extLst>
              <a:ext uri="{FF2B5EF4-FFF2-40B4-BE49-F238E27FC236}">
                <a16:creationId xmlns:a16="http://schemas.microsoft.com/office/drawing/2014/main" id="{3439EC76-C8FC-44B1-8A74-92DCF8E03B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05267">
            <a:off x="1411925" y="2410651"/>
            <a:ext cx="575499" cy="5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Google Shape;7691;p49">
            <a:extLst>
              <a:ext uri="{FF2B5EF4-FFF2-40B4-BE49-F238E27FC236}">
                <a16:creationId xmlns:a16="http://schemas.microsoft.com/office/drawing/2014/main" id="{CCB79A6A-1BEF-465F-950F-9F0F46BAB22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76288">
            <a:off x="2726888" y="3602862"/>
            <a:ext cx="575499" cy="5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Google Shape;7692;p49">
            <a:extLst>
              <a:ext uri="{FF2B5EF4-FFF2-40B4-BE49-F238E27FC236}">
                <a16:creationId xmlns:a16="http://schemas.microsoft.com/office/drawing/2014/main" id="{1C96FC27-F3F2-4A92-94D8-4AC86E5F554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78631">
            <a:off x="2312257" y="2309545"/>
            <a:ext cx="575499" cy="5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Google Shape;7691;p49">
            <a:extLst>
              <a:ext uri="{FF2B5EF4-FFF2-40B4-BE49-F238E27FC236}">
                <a16:creationId xmlns:a16="http://schemas.microsoft.com/office/drawing/2014/main" id="{1436037A-2ED4-4E0A-B1B2-7CB5764FDBE5}"/>
              </a:ext>
            </a:extLst>
          </p:cNvPr>
          <p:cNvPicPr preferRelativeResize="0"/>
          <p:nvPr/>
        </p:nvPicPr>
        <p:blipFill>
          <a:blip r:embed="rId6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306105">
            <a:off x="1753544" y="3594742"/>
            <a:ext cx="575499" cy="5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Google Shape;7692;p49">
            <a:extLst>
              <a:ext uri="{FF2B5EF4-FFF2-40B4-BE49-F238E27FC236}">
                <a16:creationId xmlns:a16="http://schemas.microsoft.com/office/drawing/2014/main" id="{08437A3E-55C4-4CDC-8FF1-2C5D735AE9C4}"/>
              </a:ext>
            </a:extLst>
          </p:cNvPr>
          <p:cNvPicPr preferRelativeResize="0"/>
          <p:nvPr/>
        </p:nvPicPr>
        <p:blipFill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258853">
            <a:off x="1322856" y="3095288"/>
            <a:ext cx="575499" cy="575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Google Shape;7688;p49">
            <a:extLst>
              <a:ext uri="{FF2B5EF4-FFF2-40B4-BE49-F238E27FC236}">
                <a16:creationId xmlns:a16="http://schemas.microsoft.com/office/drawing/2014/main" id="{96B64CCC-0143-41BE-9B20-E4292FEE05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66095">
            <a:off x="2873398" y="2465102"/>
            <a:ext cx="575500" cy="57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n 44" descr="Forma, Flecha&#10;&#10;Descripción generada automáticamente">
            <a:extLst>
              <a:ext uri="{FF2B5EF4-FFF2-40B4-BE49-F238E27FC236}">
                <a16:creationId xmlns:a16="http://schemas.microsoft.com/office/drawing/2014/main" id="{E2331F0B-6433-4120-995A-B87EDEEDF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055378" y="1275300"/>
            <a:ext cx="3793052" cy="1717219"/>
          </a:xfrm>
          <a:prstGeom prst="rect">
            <a:avLst/>
          </a:prstGeom>
          <a:noFill/>
        </p:spPr>
      </p:pic>
      <p:sp>
        <p:nvSpPr>
          <p:cNvPr id="46" name="Google Shape;913;p43">
            <a:extLst>
              <a:ext uri="{FF2B5EF4-FFF2-40B4-BE49-F238E27FC236}">
                <a16:creationId xmlns:a16="http://schemas.microsoft.com/office/drawing/2014/main" id="{AAB8E457-B263-4428-90CF-459E889173A5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914;p43">
            <a:extLst>
              <a:ext uri="{FF2B5EF4-FFF2-40B4-BE49-F238E27FC236}">
                <a16:creationId xmlns:a16="http://schemas.microsoft.com/office/drawing/2014/main" id="{50F5392D-E9BB-4D7E-A931-75BAA1731853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85;p42">
            <a:extLst>
              <a:ext uri="{FF2B5EF4-FFF2-40B4-BE49-F238E27FC236}">
                <a16:creationId xmlns:a16="http://schemas.microsoft.com/office/drawing/2014/main" id="{0E77ED3A-3CAB-4B21-97FA-95A24D010122}"/>
              </a:ext>
            </a:extLst>
          </p:cNvPr>
          <p:cNvSpPr/>
          <p:nvPr/>
        </p:nvSpPr>
        <p:spPr>
          <a:xfrm rot="941997">
            <a:off x="7184666" y="1074267"/>
            <a:ext cx="1327935" cy="43336"/>
          </a:xfrm>
          <a:custGeom>
            <a:avLst/>
            <a:gdLst/>
            <a:ahLst/>
            <a:cxnLst/>
            <a:rect l="l" t="t" r="r" b="b"/>
            <a:pathLst>
              <a:path w="12502" h="408" extrusionOk="0">
                <a:moveTo>
                  <a:pt x="174" y="0"/>
                </a:moveTo>
                <a:cubicBezTo>
                  <a:pt x="114" y="0"/>
                  <a:pt x="55" y="10"/>
                  <a:pt x="0" y="60"/>
                </a:cubicBezTo>
                <a:lnTo>
                  <a:pt x="97" y="197"/>
                </a:lnTo>
                <a:cubicBezTo>
                  <a:pt x="473" y="209"/>
                  <a:pt x="855" y="220"/>
                  <a:pt x="1236" y="237"/>
                </a:cubicBezTo>
                <a:cubicBezTo>
                  <a:pt x="2421" y="271"/>
                  <a:pt x="3605" y="237"/>
                  <a:pt x="4796" y="288"/>
                </a:cubicBezTo>
                <a:cubicBezTo>
                  <a:pt x="5388" y="314"/>
                  <a:pt x="5977" y="315"/>
                  <a:pt x="6566" y="315"/>
                </a:cubicBezTo>
                <a:cubicBezTo>
                  <a:pt x="6640" y="315"/>
                  <a:pt x="6713" y="315"/>
                  <a:pt x="6787" y="315"/>
                </a:cubicBezTo>
                <a:cubicBezTo>
                  <a:pt x="7302" y="315"/>
                  <a:pt x="7817" y="316"/>
                  <a:pt x="8332" y="334"/>
                </a:cubicBezTo>
                <a:cubicBezTo>
                  <a:pt x="9471" y="374"/>
                  <a:pt x="10610" y="362"/>
                  <a:pt x="11749" y="396"/>
                </a:cubicBezTo>
                <a:cubicBezTo>
                  <a:pt x="11937" y="402"/>
                  <a:pt x="12125" y="402"/>
                  <a:pt x="12319" y="408"/>
                </a:cubicBezTo>
                <a:cubicBezTo>
                  <a:pt x="12393" y="351"/>
                  <a:pt x="12456" y="277"/>
                  <a:pt x="12501" y="197"/>
                </a:cubicBezTo>
                <a:cubicBezTo>
                  <a:pt x="12433" y="140"/>
                  <a:pt x="12359" y="152"/>
                  <a:pt x="12279" y="146"/>
                </a:cubicBezTo>
                <a:cubicBezTo>
                  <a:pt x="11066" y="129"/>
                  <a:pt x="9847" y="140"/>
                  <a:pt x="8623" y="117"/>
                </a:cubicBezTo>
                <a:cubicBezTo>
                  <a:pt x="7017" y="83"/>
                  <a:pt x="5405" y="60"/>
                  <a:pt x="3793" y="49"/>
                </a:cubicBezTo>
                <a:lnTo>
                  <a:pt x="3708" y="49"/>
                </a:lnTo>
                <a:cubicBezTo>
                  <a:pt x="3533" y="53"/>
                  <a:pt x="3358" y="54"/>
                  <a:pt x="3184" y="54"/>
                </a:cubicBezTo>
                <a:cubicBezTo>
                  <a:pt x="2215" y="54"/>
                  <a:pt x="1249" y="8"/>
                  <a:pt x="279" y="4"/>
                </a:cubicBezTo>
                <a:cubicBezTo>
                  <a:pt x="244" y="4"/>
                  <a:pt x="209" y="0"/>
                  <a:pt x="174" y="0"/>
                </a:cubicBezTo>
                <a:close/>
              </a:path>
            </a:pathLst>
          </a:custGeom>
          <a:solidFill>
            <a:srgbClr val="F9E4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015;p70">
            <a:extLst>
              <a:ext uri="{FF2B5EF4-FFF2-40B4-BE49-F238E27FC236}">
                <a16:creationId xmlns:a16="http://schemas.microsoft.com/office/drawing/2014/main" id="{D7C81BA4-D3C4-4906-8160-31876380366C}"/>
              </a:ext>
            </a:extLst>
          </p:cNvPr>
          <p:cNvGrpSpPr/>
          <p:nvPr/>
        </p:nvGrpSpPr>
        <p:grpSpPr>
          <a:xfrm rot="6060000" flipH="1">
            <a:off x="7800868" y="42320"/>
            <a:ext cx="434973" cy="1289823"/>
            <a:chOff x="7788827" y="208475"/>
            <a:chExt cx="434973" cy="1289823"/>
          </a:xfrm>
        </p:grpSpPr>
        <p:sp>
          <p:nvSpPr>
            <p:cNvPr id="18" name="Google Shape;3016;p70">
              <a:extLst>
                <a:ext uri="{FF2B5EF4-FFF2-40B4-BE49-F238E27FC236}">
                  <a16:creationId xmlns:a16="http://schemas.microsoft.com/office/drawing/2014/main" id="{4203A7D2-83FC-4966-B4AE-568B0265316C}"/>
                </a:ext>
              </a:extLst>
            </p:cNvPr>
            <p:cNvSpPr/>
            <p:nvPr/>
          </p:nvSpPr>
          <p:spPr>
            <a:xfrm rot="5400000">
              <a:off x="7361402" y="635900"/>
              <a:ext cx="1289823" cy="434973"/>
            </a:xfrm>
            <a:custGeom>
              <a:avLst/>
              <a:gdLst/>
              <a:ahLst/>
              <a:cxnLst/>
              <a:rect l="l" t="t" r="r" b="b"/>
              <a:pathLst>
                <a:path w="11876" h="4005" extrusionOk="0">
                  <a:moveTo>
                    <a:pt x="7867" y="432"/>
                  </a:moveTo>
                  <a:cubicBezTo>
                    <a:pt x="7903" y="432"/>
                    <a:pt x="7939" y="437"/>
                    <a:pt x="7974" y="447"/>
                  </a:cubicBezTo>
                  <a:cubicBezTo>
                    <a:pt x="8111" y="470"/>
                    <a:pt x="8236" y="526"/>
                    <a:pt x="8339" y="618"/>
                  </a:cubicBezTo>
                  <a:cubicBezTo>
                    <a:pt x="8413" y="686"/>
                    <a:pt x="8452" y="788"/>
                    <a:pt x="8452" y="891"/>
                  </a:cubicBezTo>
                  <a:cubicBezTo>
                    <a:pt x="8435" y="1164"/>
                    <a:pt x="8265" y="1409"/>
                    <a:pt x="8008" y="1512"/>
                  </a:cubicBezTo>
                  <a:cubicBezTo>
                    <a:pt x="7959" y="1527"/>
                    <a:pt x="7908" y="1535"/>
                    <a:pt x="7858" y="1535"/>
                  </a:cubicBezTo>
                  <a:cubicBezTo>
                    <a:pt x="7707" y="1535"/>
                    <a:pt x="7560" y="1466"/>
                    <a:pt x="7462" y="1347"/>
                  </a:cubicBezTo>
                  <a:cubicBezTo>
                    <a:pt x="7410" y="1284"/>
                    <a:pt x="7387" y="1198"/>
                    <a:pt x="7393" y="1119"/>
                  </a:cubicBezTo>
                  <a:cubicBezTo>
                    <a:pt x="7410" y="959"/>
                    <a:pt x="7450" y="800"/>
                    <a:pt x="7518" y="652"/>
                  </a:cubicBezTo>
                  <a:cubicBezTo>
                    <a:pt x="7583" y="514"/>
                    <a:pt x="7721" y="432"/>
                    <a:pt x="7867" y="432"/>
                  </a:cubicBezTo>
                  <a:close/>
                  <a:moveTo>
                    <a:pt x="3374" y="1681"/>
                  </a:moveTo>
                  <a:cubicBezTo>
                    <a:pt x="3673" y="1681"/>
                    <a:pt x="3965" y="1956"/>
                    <a:pt x="3965" y="2263"/>
                  </a:cubicBezTo>
                  <a:cubicBezTo>
                    <a:pt x="3965" y="2377"/>
                    <a:pt x="3936" y="2491"/>
                    <a:pt x="3891" y="2594"/>
                  </a:cubicBezTo>
                  <a:cubicBezTo>
                    <a:pt x="3800" y="2803"/>
                    <a:pt x="3634" y="2921"/>
                    <a:pt x="3440" y="2921"/>
                  </a:cubicBezTo>
                  <a:cubicBezTo>
                    <a:pt x="3401" y="2921"/>
                    <a:pt x="3361" y="2916"/>
                    <a:pt x="3321" y="2907"/>
                  </a:cubicBezTo>
                  <a:cubicBezTo>
                    <a:pt x="3076" y="2856"/>
                    <a:pt x="2911" y="2634"/>
                    <a:pt x="2928" y="2383"/>
                  </a:cubicBezTo>
                  <a:cubicBezTo>
                    <a:pt x="2934" y="2167"/>
                    <a:pt x="2979" y="1939"/>
                    <a:pt x="3156" y="1774"/>
                  </a:cubicBezTo>
                  <a:cubicBezTo>
                    <a:pt x="3190" y="1728"/>
                    <a:pt x="3236" y="1700"/>
                    <a:pt x="3293" y="1688"/>
                  </a:cubicBezTo>
                  <a:cubicBezTo>
                    <a:pt x="3320" y="1683"/>
                    <a:pt x="3347" y="1681"/>
                    <a:pt x="3374" y="1681"/>
                  </a:cubicBezTo>
                  <a:close/>
                  <a:moveTo>
                    <a:pt x="11686" y="0"/>
                  </a:moveTo>
                  <a:cubicBezTo>
                    <a:pt x="11623" y="0"/>
                    <a:pt x="11550" y="17"/>
                    <a:pt x="11488" y="20"/>
                  </a:cubicBezTo>
                  <a:cubicBezTo>
                    <a:pt x="10355" y="42"/>
                    <a:pt x="9221" y="25"/>
                    <a:pt x="8094" y="48"/>
                  </a:cubicBezTo>
                  <a:cubicBezTo>
                    <a:pt x="7330" y="64"/>
                    <a:pt x="6566" y="67"/>
                    <a:pt x="5801" y="67"/>
                  </a:cubicBezTo>
                  <a:cubicBezTo>
                    <a:pt x="5094" y="67"/>
                    <a:pt x="4387" y="64"/>
                    <a:pt x="3680" y="64"/>
                  </a:cubicBezTo>
                  <a:cubicBezTo>
                    <a:pt x="3475" y="64"/>
                    <a:pt x="3270" y="64"/>
                    <a:pt x="3065" y="65"/>
                  </a:cubicBezTo>
                  <a:cubicBezTo>
                    <a:pt x="3038" y="62"/>
                    <a:pt x="3011" y="61"/>
                    <a:pt x="2984" y="61"/>
                  </a:cubicBezTo>
                  <a:cubicBezTo>
                    <a:pt x="2903" y="61"/>
                    <a:pt x="2823" y="74"/>
                    <a:pt x="2746" y="99"/>
                  </a:cubicBezTo>
                  <a:cubicBezTo>
                    <a:pt x="2649" y="373"/>
                    <a:pt x="2438" y="498"/>
                    <a:pt x="2159" y="509"/>
                  </a:cubicBezTo>
                  <a:cubicBezTo>
                    <a:pt x="2139" y="510"/>
                    <a:pt x="2120" y="511"/>
                    <a:pt x="2101" y="511"/>
                  </a:cubicBezTo>
                  <a:cubicBezTo>
                    <a:pt x="1813" y="511"/>
                    <a:pt x="1649" y="388"/>
                    <a:pt x="1516" y="105"/>
                  </a:cubicBezTo>
                  <a:cubicBezTo>
                    <a:pt x="1049" y="105"/>
                    <a:pt x="582" y="99"/>
                    <a:pt x="120" y="99"/>
                  </a:cubicBezTo>
                  <a:cubicBezTo>
                    <a:pt x="110" y="98"/>
                    <a:pt x="99" y="97"/>
                    <a:pt x="89" y="97"/>
                  </a:cubicBezTo>
                  <a:cubicBezTo>
                    <a:pt x="60" y="97"/>
                    <a:pt x="32" y="102"/>
                    <a:pt x="7" y="111"/>
                  </a:cubicBezTo>
                  <a:lnTo>
                    <a:pt x="7" y="2081"/>
                  </a:lnTo>
                  <a:cubicBezTo>
                    <a:pt x="103" y="2087"/>
                    <a:pt x="189" y="2144"/>
                    <a:pt x="234" y="2235"/>
                  </a:cubicBezTo>
                  <a:cubicBezTo>
                    <a:pt x="502" y="2645"/>
                    <a:pt x="405" y="3186"/>
                    <a:pt x="24" y="3488"/>
                  </a:cubicBezTo>
                  <a:cubicBezTo>
                    <a:pt x="18" y="3488"/>
                    <a:pt x="12" y="3494"/>
                    <a:pt x="1" y="3499"/>
                  </a:cubicBezTo>
                  <a:lnTo>
                    <a:pt x="1" y="3989"/>
                  </a:lnTo>
                  <a:cubicBezTo>
                    <a:pt x="46" y="3995"/>
                    <a:pt x="92" y="4001"/>
                    <a:pt x="143" y="4001"/>
                  </a:cubicBezTo>
                  <a:cubicBezTo>
                    <a:pt x="192" y="4003"/>
                    <a:pt x="240" y="4004"/>
                    <a:pt x="289" y="4004"/>
                  </a:cubicBezTo>
                  <a:cubicBezTo>
                    <a:pt x="550" y="4004"/>
                    <a:pt x="813" y="3972"/>
                    <a:pt x="1072" y="3972"/>
                  </a:cubicBezTo>
                  <a:lnTo>
                    <a:pt x="6818" y="3972"/>
                  </a:lnTo>
                  <a:cubicBezTo>
                    <a:pt x="6915" y="3972"/>
                    <a:pt x="7012" y="3966"/>
                    <a:pt x="7103" y="3961"/>
                  </a:cubicBezTo>
                  <a:cubicBezTo>
                    <a:pt x="7006" y="3704"/>
                    <a:pt x="7074" y="3459"/>
                    <a:pt x="7194" y="3226"/>
                  </a:cubicBezTo>
                  <a:cubicBezTo>
                    <a:pt x="7304" y="3015"/>
                    <a:pt x="7479" y="2933"/>
                    <a:pt x="7699" y="2933"/>
                  </a:cubicBezTo>
                  <a:cubicBezTo>
                    <a:pt x="7740" y="2933"/>
                    <a:pt x="7782" y="2936"/>
                    <a:pt x="7826" y="2941"/>
                  </a:cubicBezTo>
                  <a:cubicBezTo>
                    <a:pt x="8060" y="2975"/>
                    <a:pt x="8265" y="3232"/>
                    <a:pt x="8287" y="3471"/>
                  </a:cubicBezTo>
                  <a:cubicBezTo>
                    <a:pt x="8299" y="3642"/>
                    <a:pt x="8265" y="3807"/>
                    <a:pt x="8185" y="3961"/>
                  </a:cubicBezTo>
                  <a:cubicBezTo>
                    <a:pt x="8230" y="3961"/>
                    <a:pt x="8276" y="3966"/>
                    <a:pt x="8327" y="3966"/>
                  </a:cubicBezTo>
                  <a:cubicBezTo>
                    <a:pt x="9432" y="3966"/>
                    <a:pt x="10531" y="3961"/>
                    <a:pt x="11636" y="3955"/>
                  </a:cubicBezTo>
                  <a:lnTo>
                    <a:pt x="11716" y="3955"/>
                  </a:lnTo>
                  <a:cubicBezTo>
                    <a:pt x="11853" y="3949"/>
                    <a:pt x="11870" y="3926"/>
                    <a:pt x="11818" y="3813"/>
                  </a:cubicBezTo>
                  <a:cubicBezTo>
                    <a:pt x="11636" y="3431"/>
                    <a:pt x="11465" y="3049"/>
                    <a:pt x="11260" y="2685"/>
                  </a:cubicBezTo>
                  <a:cubicBezTo>
                    <a:pt x="11118" y="2674"/>
                    <a:pt x="10981" y="2628"/>
                    <a:pt x="10862" y="2548"/>
                  </a:cubicBezTo>
                  <a:cubicBezTo>
                    <a:pt x="10685" y="2434"/>
                    <a:pt x="10582" y="2286"/>
                    <a:pt x="10600" y="2064"/>
                  </a:cubicBezTo>
                  <a:cubicBezTo>
                    <a:pt x="10611" y="1859"/>
                    <a:pt x="10685" y="1665"/>
                    <a:pt x="10810" y="1506"/>
                  </a:cubicBezTo>
                  <a:cubicBezTo>
                    <a:pt x="10855" y="1436"/>
                    <a:pt x="10930" y="1396"/>
                    <a:pt x="11007" y="1396"/>
                  </a:cubicBezTo>
                  <a:cubicBezTo>
                    <a:pt x="11036" y="1396"/>
                    <a:pt x="11066" y="1402"/>
                    <a:pt x="11095" y="1415"/>
                  </a:cubicBezTo>
                  <a:cubicBezTo>
                    <a:pt x="11146" y="1369"/>
                    <a:pt x="11186" y="1312"/>
                    <a:pt x="11209" y="1250"/>
                  </a:cubicBezTo>
                  <a:cubicBezTo>
                    <a:pt x="11374" y="959"/>
                    <a:pt x="11539" y="669"/>
                    <a:pt x="11693" y="378"/>
                  </a:cubicBezTo>
                  <a:cubicBezTo>
                    <a:pt x="11750" y="270"/>
                    <a:pt x="11875" y="156"/>
                    <a:pt x="11813" y="54"/>
                  </a:cubicBezTo>
                  <a:cubicBezTo>
                    <a:pt x="11787" y="12"/>
                    <a:pt x="11740" y="0"/>
                    <a:pt x="11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17;p70">
              <a:extLst>
                <a:ext uri="{FF2B5EF4-FFF2-40B4-BE49-F238E27FC236}">
                  <a16:creationId xmlns:a16="http://schemas.microsoft.com/office/drawing/2014/main" id="{DE7BA672-5C9C-45BF-AA3B-DB45B819D67D}"/>
                </a:ext>
              </a:extLst>
            </p:cNvPr>
            <p:cNvSpPr/>
            <p:nvPr/>
          </p:nvSpPr>
          <p:spPr>
            <a:xfrm rot="5400000">
              <a:off x="7778669" y="984216"/>
              <a:ext cx="140538" cy="111974"/>
            </a:xfrm>
            <a:custGeom>
              <a:avLst/>
              <a:gdLst/>
              <a:ahLst/>
              <a:cxnLst/>
              <a:rect l="l" t="t" r="r" b="b"/>
              <a:pathLst>
                <a:path w="1294" h="1031" extrusionOk="0">
                  <a:moveTo>
                    <a:pt x="681" y="0"/>
                  </a:moveTo>
                  <a:cubicBezTo>
                    <a:pt x="467" y="0"/>
                    <a:pt x="297" y="84"/>
                    <a:pt x="189" y="296"/>
                  </a:cubicBezTo>
                  <a:cubicBezTo>
                    <a:pt x="69" y="523"/>
                    <a:pt x="1" y="774"/>
                    <a:pt x="97" y="1030"/>
                  </a:cubicBezTo>
                  <a:lnTo>
                    <a:pt x="1180" y="1030"/>
                  </a:lnTo>
                  <a:cubicBezTo>
                    <a:pt x="1259" y="882"/>
                    <a:pt x="1293" y="711"/>
                    <a:pt x="1282" y="541"/>
                  </a:cubicBezTo>
                  <a:cubicBezTo>
                    <a:pt x="1259" y="301"/>
                    <a:pt x="1054" y="45"/>
                    <a:pt x="821" y="11"/>
                  </a:cubicBezTo>
                  <a:cubicBezTo>
                    <a:pt x="772" y="4"/>
                    <a:pt x="726" y="0"/>
                    <a:pt x="68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18;p70">
              <a:extLst>
                <a:ext uri="{FF2B5EF4-FFF2-40B4-BE49-F238E27FC236}">
                  <a16:creationId xmlns:a16="http://schemas.microsoft.com/office/drawing/2014/main" id="{92AB8650-7597-4ADA-A4FB-6A4EC254539A}"/>
                </a:ext>
              </a:extLst>
            </p:cNvPr>
            <p:cNvSpPr/>
            <p:nvPr/>
          </p:nvSpPr>
          <p:spPr>
            <a:xfrm rot="5400000">
              <a:off x="7893740" y="159059"/>
              <a:ext cx="53978" cy="154114"/>
            </a:xfrm>
            <a:custGeom>
              <a:avLst/>
              <a:gdLst/>
              <a:ahLst/>
              <a:cxnLst/>
              <a:rect l="l" t="t" r="r" b="b"/>
              <a:pathLst>
                <a:path w="497" h="1419" extrusionOk="0">
                  <a:moveTo>
                    <a:pt x="1" y="0"/>
                  </a:moveTo>
                  <a:lnTo>
                    <a:pt x="1" y="1418"/>
                  </a:lnTo>
                  <a:cubicBezTo>
                    <a:pt x="12" y="1413"/>
                    <a:pt x="18" y="1407"/>
                    <a:pt x="23" y="1407"/>
                  </a:cubicBezTo>
                  <a:cubicBezTo>
                    <a:pt x="405" y="1105"/>
                    <a:pt x="496" y="564"/>
                    <a:pt x="234" y="154"/>
                  </a:cubicBezTo>
                  <a:cubicBezTo>
                    <a:pt x="188" y="63"/>
                    <a:pt x="103" y="6"/>
                    <a:pt x="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19;p70">
              <a:extLst>
                <a:ext uri="{FF2B5EF4-FFF2-40B4-BE49-F238E27FC236}">
                  <a16:creationId xmlns:a16="http://schemas.microsoft.com/office/drawing/2014/main" id="{95DAE191-B20D-4050-B7CC-AD0C6350E720}"/>
                </a:ext>
              </a:extLst>
            </p:cNvPr>
            <p:cNvSpPr/>
            <p:nvPr/>
          </p:nvSpPr>
          <p:spPr>
            <a:xfrm rot="5400000">
              <a:off x="7965313" y="1324652"/>
              <a:ext cx="73744" cy="139995"/>
            </a:xfrm>
            <a:custGeom>
              <a:avLst/>
              <a:gdLst/>
              <a:ahLst/>
              <a:cxnLst/>
              <a:rect l="l" t="t" r="r" b="b"/>
              <a:pathLst>
                <a:path w="679" h="1289" extrusionOk="0">
                  <a:moveTo>
                    <a:pt x="432" y="0"/>
                  </a:moveTo>
                  <a:cubicBezTo>
                    <a:pt x="351" y="0"/>
                    <a:pt x="275" y="40"/>
                    <a:pt x="234" y="110"/>
                  </a:cubicBezTo>
                  <a:cubicBezTo>
                    <a:pt x="109" y="269"/>
                    <a:pt x="35" y="463"/>
                    <a:pt x="18" y="662"/>
                  </a:cubicBezTo>
                  <a:cubicBezTo>
                    <a:pt x="0" y="890"/>
                    <a:pt x="109" y="1038"/>
                    <a:pt x="280" y="1152"/>
                  </a:cubicBezTo>
                  <a:cubicBezTo>
                    <a:pt x="399" y="1232"/>
                    <a:pt x="536" y="1278"/>
                    <a:pt x="678" y="1289"/>
                  </a:cubicBezTo>
                  <a:cubicBezTo>
                    <a:pt x="673" y="1221"/>
                    <a:pt x="655" y="1158"/>
                    <a:pt x="616" y="1101"/>
                  </a:cubicBezTo>
                  <a:cubicBezTo>
                    <a:pt x="530" y="924"/>
                    <a:pt x="445" y="748"/>
                    <a:pt x="354" y="577"/>
                  </a:cubicBezTo>
                  <a:cubicBezTo>
                    <a:pt x="308" y="503"/>
                    <a:pt x="308" y="406"/>
                    <a:pt x="359" y="338"/>
                  </a:cubicBezTo>
                  <a:cubicBezTo>
                    <a:pt x="422" y="235"/>
                    <a:pt x="502" y="144"/>
                    <a:pt x="524" y="19"/>
                  </a:cubicBezTo>
                  <a:cubicBezTo>
                    <a:pt x="494" y="6"/>
                    <a:pt x="463" y="0"/>
                    <a:pt x="432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20;p70">
              <a:extLst>
                <a:ext uri="{FF2B5EF4-FFF2-40B4-BE49-F238E27FC236}">
                  <a16:creationId xmlns:a16="http://schemas.microsoft.com/office/drawing/2014/main" id="{274D15FF-8ADF-4687-AF5D-D4AFCCCB7E9B}"/>
                </a:ext>
              </a:extLst>
            </p:cNvPr>
            <p:cNvSpPr/>
            <p:nvPr/>
          </p:nvSpPr>
          <p:spPr>
            <a:xfrm rot="5400000">
              <a:off x="8124804" y="417167"/>
              <a:ext cx="133696" cy="46701"/>
            </a:xfrm>
            <a:custGeom>
              <a:avLst/>
              <a:gdLst/>
              <a:ahLst/>
              <a:cxnLst/>
              <a:rect l="l" t="t" r="r" b="b"/>
              <a:pathLst>
                <a:path w="1231" h="430" extrusionOk="0">
                  <a:moveTo>
                    <a:pt x="243" y="0"/>
                  </a:moveTo>
                  <a:cubicBezTo>
                    <a:pt x="161" y="0"/>
                    <a:pt x="80" y="5"/>
                    <a:pt x="0" y="24"/>
                  </a:cubicBezTo>
                  <a:cubicBezTo>
                    <a:pt x="129" y="307"/>
                    <a:pt x="297" y="430"/>
                    <a:pt x="585" y="430"/>
                  </a:cubicBezTo>
                  <a:cubicBezTo>
                    <a:pt x="604" y="430"/>
                    <a:pt x="624" y="429"/>
                    <a:pt x="644" y="428"/>
                  </a:cubicBezTo>
                  <a:cubicBezTo>
                    <a:pt x="923" y="411"/>
                    <a:pt x="1128" y="292"/>
                    <a:pt x="1231" y="18"/>
                  </a:cubicBezTo>
                  <a:cubicBezTo>
                    <a:pt x="1080" y="7"/>
                    <a:pt x="927" y="1"/>
                    <a:pt x="774" y="1"/>
                  </a:cubicBezTo>
                  <a:cubicBezTo>
                    <a:pt x="691" y="1"/>
                    <a:pt x="607" y="3"/>
                    <a:pt x="524" y="7"/>
                  </a:cubicBezTo>
                  <a:cubicBezTo>
                    <a:pt x="430" y="7"/>
                    <a:pt x="336" y="0"/>
                    <a:pt x="243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21;p70">
              <a:extLst>
                <a:ext uri="{FF2B5EF4-FFF2-40B4-BE49-F238E27FC236}">
                  <a16:creationId xmlns:a16="http://schemas.microsoft.com/office/drawing/2014/main" id="{846A78B7-BE7E-40DC-B2D7-BB54F250FD47}"/>
                </a:ext>
              </a:extLst>
            </p:cNvPr>
            <p:cNvSpPr/>
            <p:nvPr/>
          </p:nvSpPr>
          <p:spPr>
            <a:xfrm rot="5400000">
              <a:off x="7916656" y="514536"/>
              <a:ext cx="114472" cy="134673"/>
            </a:xfrm>
            <a:custGeom>
              <a:avLst/>
              <a:gdLst/>
              <a:ahLst/>
              <a:cxnLst/>
              <a:rect l="l" t="t" r="r" b="b"/>
              <a:pathLst>
                <a:path w="1054" h="1240" extrusionOk="0">
                  <a:moveTo>
                    <a:pt x="463" y="0"/>
                  </a:moveTo>
                  <a:cubicBezTo>
                    <a:pt x="436" y="0"/>
                    <a:pt x="409" y="2"/>
                    <a:pt x="382" y="7"/>
                  </a:cubicBezTo>
                  <a:cubicBezTo>
                    <a:pt x="325" y="19"/>
                    <a:pt x="279" y="47"/>
                    <a:pt x="245" y="93"/>
                  </a:cubicBezTo>
                  <a:cubicBezTo>
                    <a:pt x="68" y="258"/>
                    <a:pt x="23" y="486"/>
                    <a:pt x="17" y="702"/>
                  </a:cubicBezTo>
                  <a:cubicBezTo>
                    <a:pt x="0" y="953"/>
                    <a:pt x="165" y="1175"/>
                    <a:pt x="410" y="1226"/>
                  </a:cubicBezTo>
                  <a:cubicBezTo>
                    <a:pt x="450" y="1235"/>
                    <a:pt x="490" y="1240"/>
                    <a:pt x="529" y="1240"/>
                  </a:cubicBezTo>
                  <a:cubicBezTo>
                    <a:pt x="723" y="1240"/>
                    <a:pt x="889" y="1122"/>
                    <a:pt x="980" y="913"/>
                  </a:cubicBezTo>
                  <a:cubicBezTo>
                    <a:pt x="1025" y="810"/>
                    <a:pt x="1054" y="696"/>
                    <a:pt x="1054" y="582"/>
                  </a:cubicBezTo>
                  <a:cubicBezTo>
                    <a:pt x="1054" y="275"/>
                    <a:pt x="762" y="0"/>
                    <a:pt x="463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22;p70">
              <a:extLst>
                <a:ext uri="{FF2B5EF4-FFF2-40B4-BE49-F238E27FC236}">
                  <a16:creationId xmlns:a16="http://schemas.microsoft.com/office/drawing/2014/main" id="{89012CB3-FE61-4039-8E60-F8BD6A9B6A84}"/>
                </a:ext>
              </a:extLst>
            </p:cNvPr>
            <p:cNvSpPr/>
            <p:nvPr/>
          </p:nvSpPr>
          <p:spPr>
            <a:xfrm rot="5400000">
              <a:off x="8059151" y="1008707"/>
              <a:ext cx="115776" cy="119903"/>
            </a:xfrm>
            <a:custGeom>
              <a:avLst/>
              <a:gdLst/>
              <a:ahLst/>
              <a:cxnLst/>
              <a:rect l="l" t="t" r="r" b="b"/>
              <a:pathLst>
                <a:path w="1066" h="1104" extrusionOk="0">
                  <a:moveTo>
                    <a:pt x="480" y="1"/>
                  </a:moveTo>
                  <a:cubicBezTo>
                    <a:pt x="334" y="1"/>
                    <a:pt x="196" y="83"/>
                    <a:pt x="131" y="221"/>
                  </a:cubicBezTo>
                  <a:cubicBezTo>
                    <a:pt x="63" y="369"/>
                    <a:pt x="23" y="528"/>
                    <a:pt x="6" y="688"/>
                  </a:cubicBezTo>
                  <a:cubicBezTo>
                    <a:pt x="0" y="767"/>
                    <a:pt x="23" y="853"/>
                    <a:pt x="75" y="916"/>
                  </a:cubicBezTo>
                  <a:cubicBezTo>
                    <a:pt x="173" y="1035"/>
                    <a:pt x="320" y="1104"/>
                    <a:pt x="471" y="1104"/>
                  </a:cubicBezTo>
                  <a:cubicBezTo>
                    <a:pt x="521" y="1104"/>
                    <a:pt x="572" y="1096"/>
                    <a:pt x="621" y="1081"/>
                  </a:cubicBezTo>
                  <a:cubicBezTo>
                    <a:pt x="878" y="978"/>
                    <a:pt x="1048" y="733"/>
                    <a:pt x="1065" y="460"/>
                  </a:cubicBezTo>
                  <a:cubicBezTo>
                    <a:pt x="1065" y="357"/>
                    <a:pt x="1026" y="255"/>
                    <a:pt x="952" y="187"/>
                  </a:cubicBezTo>
                  <a:cubicBezTo>
                    <a:pt x="849" y="95"/>
                    <a:pt x="724" y="39"/>
                    <a:pt x="587" y="16"/>
                  </a:cubicBezTo>
                  <a:cubicBezTo>
                    <a:pt x="552" y="6"/>
                    <a:pt x="516" y="1"/>
                    <a:pt x="48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011191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ADE7-0375-4B6E-AB66-26597ED4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Solución</a:t>
            </a:r>
          </a:p>
        </p:txBody>
      </p:sp>
      <p:pic>
        <p:nvPicPr>
          <p:cNvPr id="1026" name="Picture 2" descr="MicroPython - Wikipedia, la enciclopedia libre">
            <a:extLst>
              <a:ext uri="{FF2B5EF4-FFF2-40B4-BE49-F238E27FC236}">
                <a16:creationId xmlns:a16="http://schemas.microsoft.com/office/drawing/2014/main" id="{8B51AABF-020B-4844-BF7B-B8B9ADA6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75" y="1786920"/>
            <a:ext cx="2259109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8E461E3-0539-4FB6-B038-82B0EB12313C}"/>
              </a:ext>
            </a:extLst>
          </p:cNvPr>
          <p:cNvSpPr txBox="1"/>
          <p:nvPr/>
        </p:nvSpPr>
        <p:spPr>
          <a:xfrm>
            <a:off x="4752879" y="2152233"/>
            <a:ext cx="32695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FPM</a:t>
            </a:r>
            <a:endParaRPr lang="es-ES" sz="9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</p:txBody>
      </p:sp>
      <p:pic>
        <p:nvPicPr>
          <p:cNvPr id="5" name="Picture 4" descr="❌ Marca De Cruz Emoji">
            <a:extLst>
              <a:ext uri="{FF2B5EF4-FFF2-40B4-BE49-F238E27FC236}">
                <a16:creationId xmlns:a16="http://schemas.microsoft.com/office/drawing/2014/main" id="{ACE80C97-8F71-4DF3-9240-89AD8EBBD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29" y="171786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✔️ Marca De Verificación Emoji">
            <a:extLst>
              <a:ext uri="{FF2B5EF4-FFF2-40B4-BE49-F238E27FC236}">
                <a16:creationId xmlns:a16="http://schemas.microsoft.com/office/drawing/2014/main" id="{52CB456C-ADC1-4AB7-8139-136A36ED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455" y="16488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913;p43">
            <a:extLst>
              <a:ext uri="{FF2B5EF4-FFF2-40B4-BE49-F238E27FC236}">
                <a16:creationId xmlns:a16="http://schemas.microsoft.com/office/drawing/2014/main" id="{52C73D3A-AF09-4DEB-BCB4-B89D9B94780D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14;p43">
            <a:extLst>
              <a:ext uri="{FF2B5EF4-FFF2-40B4-BE49-F238E27FC236}">
                <a16:creationId xmlns:a16="http://schemas.microsoft.com/office/drawing/2014/main" id="{A8713A83-E8FC-4C2D-96C7-D8B259D670D1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79;p42">
            <a:extLst>
              <a:ext uri="{FF2B5EF4-FFF2-40B4-BE49-F238E27FC236}">
                <a16:creationId xmlns:a16="http://schemas.microsoft.com/office/drawing/2014/main" id="{F38B2B02-C584-43BC-ADED-37B216658F1B}"/>
              </a:ext>
            </a:extLst>
          </p:cNvPr>
          <p:cNvGrpSpPr/>
          <p:nvPr/>
        </p:nvGrpSpPr>
        <p:grpSpPr>
          <a:xfrm>
            <a:off x="7219655" y="106595"/>
            <a:ext cx="1469661" cy="956440"/>
            <a:chOff x="7080265" y="406284"/>
            <a:chExt cx="1469661" cy="956440"/>
          </a:xfrm>
        </p:grpSpPr>
        <p:sp>
          <p:nvSpPr>
            <p:cNvPr id="10" name="Google Shape;880;p42">
              <a:extLst>
                <a:ext uri="{FF2B5EF4-FFF2-40B4-BE49-F238E27FC236}">
                  <a16:creationId xmlns:a16="http://schemas.microsoft.com/office/drawing/2014/main" id="{DAF50B28-4771-4D57-BF6B-8C93502ACC46}"/>
                </a:ext>
              </a:extLst>
            </p:cNvPr>
            <p:cNvSpPr/>
            <p:nvPr/>
          </p:nvSpPr>
          <p:spPr>
            <a:xfrm rot="-2046389">
              <a:off x="7635411" y="428828"/>
              <a:ext cx="494531" cy="828136"/>
            </a:xfrm>
            <a:custGeom>
              <a:avLst/>
              <a:gdLst/>
              <a:ahLst/>
              <a:cxnLst/>
              <a:rect l="l" t="t" r="r" b="b"/>
              <a:pathLst>
                <a:path w="1134" h="1899" extrusionOk="0">
                  <a:moveTo>
                    <a:pt x="200" y="0"/>
                  </a:moveTo>
                  <a:lnTo>
                    <a:pt x="200" y="0"/>
                  </a:lnTo>
                  <a:cubicBezTo>
                    <a:pt x="101" y="577"/>
                    <a:pt x="478" y="587"/>
                    <a:pt x="506" y="587"/>
                  </a:cubicBezTo>
                  <a:cubicBezTo>
                    <a:pt x="507" y="587"/>
                    <a:pt x="507" y="587"/>
                    <a:pt x="507" y="587"/>
                  </a:cubicBezTo>
                  <a:cubicBezTo>
                    <a:pt x="547" y="661"/>
                    <a:pt x="581" y="735"/>
                    <a:pt x="604" y="815"/>
                  </a:cubicBezTo>
                  <a:cubicBezTo>
                    <a:pt x="545" y="766"/>
                    <a:pt x="467" y="749"/>
                    <a:pt x="388" y="749"/>
                  </a:cubicBezTo>
                  <a:cubicBezTo>
                    <a:pt x="231" y="749"/>
                    <a:pt x="74" y="815"/>
                    <a:pt x="74" y="815"/>
                  </a:cubicBezTo>
                  <a:cubicBezTo>
                    <a:pt x="229" y="1062"/>
                    <a:pt x="380" y="1128"/>
                    <a:pt x="494" y="1128"/>
                  </a:cubicBezTo>
                  <a:cubicBezTo>
                    <a:pt x="556" y="1128"/>
                    <a:pt x="608" y="1108"/>
                    <a:pt x="644" y="1088"/>
                  </a:cubicBezTo>
                  <a:lnTo>
                    <a:pt x="644" y="1162"/>
                  </a:lnTo>
                  <a:cubicBezTo>
                    <a:pt x="632" y="1271"/>
                    <a:pt x="604" y="1379"/>
                    <a:pt x="558" y="1481"/>
                  </a:cubicBezTo>
                  <a:cubicBezTo>
                    <a:pt x="536" y="1504"/>
                    <a:pt x="513" y="1527"/>
                    <a:pt x="501" y="1555"/>
                  </a:cubicBezTo>
                  <a:cubicBezTo>
                    <a:pt x="479" y="1271"/>
                    <a:pt x="0" y="1259"/>
                    <a:pt x="0" y="1259"/>
                  </a:cubicBezTo>
                  <a:lnTo>
                    <a:pt x="0" y="1259"/>
                  </a:lnTo>
                  <a:cubicBezTo>
                    <a:pt x="57" y="1675"/>
                    <a:pt x="262" y="1738"/>
                    <a:pt x="382" y="1738"/>
                  </a:cubicBezTo>
                  <a:cubicBezTo>
                    <a:pt x="353" y="1766"/>
                    <a:pt x="325" y="1800"/>
                    <a:pt x="296" y="1829"/>
                  </a:cubicBezTo>
                  <a:cubicBezTo>
                    <a:pt x="273" y="1852"/>
                    <a:pt x="300" y="1899"/>
                    <a:pt x="332" y="1899"/>
                  </a:cubicBezTo>
                  <a:cubicBezTo>
                    <a:pt x="339" y="1899"/>
                    <a:pt x="346" y="1896"/>
                    <a:pt x="353" y="1891"/>
                  </a:cubicBezTo>
                  <a:cubicBezTo>
                    <a:pt x="410" y="1851"/>
                    <a:pt x="462" y="1806"/>
                    <a:pt x="501" y="1749"/>
                  </a:cubicBezTo>
                  <a:cubicBezTo>
                    <a:pt x="533" y="1766"/>
                    <a:pt x="589" y="1789"/>
                    <a:pt x="657" y="1789"/>
                  </a:cubicBezTo>
                  <a:cubicBezTo>
                    <a:pt x="773" y="1789"/>
                    <a:pt x="928" y="1723"/>
                    <a:pt x="1071" y="1447"/>
                  </a:cubicBezTo>
                  <a:cubicBezTo>
                    <a:pt x="994" y="1423"/>
                    <a:pt x="913" y="1411"/>
                    <a:pt x="830" y="1411"/>
                  </a:cubicBezTo>
                  <a:cubicBezTo>
                    <a:pt x="778" y="1411"/>
                    <a:pt x="725" y="1416"/>
                    <a:pt x="672" y="1424"/>
                  </a:cubicBezTo>
                  <a:cubicBezTo>
                    <a:pt x="707" y="1339"/>
                    <a:pt x="724" y="1248"/>
                    <a:pt x="729" y="1157"/>
                  </a:cubicBezTo>
                  <a:cubicBezTo>
                    <a:pt x="729" y="1117"/>
                    <a:pt x="729" y="1088"/>
                    <a:pt x="729" y="1054"/>
                  </a:cubicBezTo>
                  <a:cubicBezTo>
                    <a:pt x="739" y="1055"/>
                    <a:pt x="751" y="1056"/>
                    <a:pt x="765" y="1056"/>
                  </a:cubicBezTo>
                  <a:cubicBezTo>
                    <a:pt x="877" y="1056"/>
                    <a:pt x="1098" y="995"/>
                    <a:pt x="1134" y="553"/>
                  </a:cubicBezTo>
                  <a:lnTo>
                    <a:pt x="1134" y="553"/>
                  </a:lnTo>
                  <a:cubicBezTo>
                    <a:pt x="1134" y="553"/>
                    <a:pt x="781" y="587"/>
                    <a:pt x="678" y="781"/>
                  </a:cubicBezTo>
                  <a:cubicBezTo>
                    <a:pt x="650" y="684"/>
                    <a:pt x="610" y="598"/>
                    <a:pt x="553" y="513"/>
                  </a:cubicBezTo>
                  <a:cubicBezTo>
                    <a:pt x="729" y="188"/>
                    <a:pt x="200" y="1"/>
                    <a:pt x="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81;p42">
              <a:extLst>
                <a:ext uri="{FF2B5EF4-FFF2-40B4-BE49-F238E27FC236}">
                  <a16:creationId xmlns:a16="http://schemas.microsoft.com/office/drawing/2014/main" id="{F2E8B009-A21E-4926-B9F8-AD625B61EE8F}"/>
                </a:ext>
              </a:extLst>
            </p:cNvPr>
            <p:cNvSpPr/>
            <p:nvPr/>
          </p:nvSpPr>
          <p:spPr>
            <a:xfrm rot="-2046389">
              <a:off x="7657946" y="406284"/>
              <a:ext cx="494531" cy="828136"/>
            </a:xfrm>
            <a:custGeom>
              <a:avLst/>
              <a:gdLst/>
              <a:ahLst/>
              <a:cxnLst/>
              <a:rect l="l" t="t" r="r" b="b"/>
              <a:pathLst>
                <a:path w="1134" h="1899" extrusionOk="0">
                  <a:moveTo>
                    <a:pt x="200" y="0"/>
                  </a:moveTo>
                  <a:lnTo>
                    <a:pt x="200" y="0"/>
                  </a:lnTo>
                  <a:cubicBezTo>
                    <a:pt x="101" y="577"/>
                    <a:pt x="478" y="587"/>
                    <a:pt x="506" y="587"/>
                  </a:cubicBezTo>
                  <a:cubicBezTo>
                    <a:pt x="507" y="587"/>
                    <a:pt x="507" y="587"/>
                    <a:pt x="507" y="587"/>
                  </a:cubicBezTo>
                  <a:cubicBezTo>
                    <a:pt x="547" y="661"/>
                    <a:pt x="581" y="735"/>
                    <a:pt x="604" y="815"/>
                  </a:cubicBezTo>
                  <a:cubicBezTo>
                    <a:pt x="545" y="766"/>
                    <a:pt x="467" y="749"/>
                    <a:pt x="388" y="749"/>
                  </a:cubicBezTo>
                  <a:cubicBezTo>
                    <a:pt x="231" y="749"/>
                    <a:pt x="74" y="815"/>
                    <a:pt x="74" y="815"/>
                  </a:cubicBezTo>
                  <a:cubicBezTo>
                    <a:pt x="229" y="1062"/>
                    <a:pt x="380" y="1128"/>
                    <a:pt x="494" y="1128"/>
                  </a:cubicBezTo>
                  <a:cubicBezTo>
                    <a:pt x="556" y="1128"/>
                    <a:pt x="608" y="1108"/>
                    <a:pt x="644" y="1088"/>
                  </a:cubicBezTo>
                  <a:lnTo>
                    <a:pt x="644" y="1162"/>
                  </a:lnTo>
                  <a:cubicBezTo>
                    <a:pt x="632" y="1271"/>
                    <a:pt x="604" y="1379"/>
                    <a:pt x="558" y="1481"/>
                  </a:cubicBezTo>
                  <a:cubicBezTo>
                    <a:pt x="536" y="1504"/>
                    <a:pt x="513" y="1527"/>
                    <a:pt x="501" y="1555"/>
                  </a:cubicBezTo>
                  <a:cubicBezTo>
                    <a:pt x="479" y="1271"/>
                    <a:pt x="0" y="1259"/>
                    <a:pt x="0" y="1259"/>
                  </a:cubicBezTo>
                  <a:lnTo>
                    <a:pt x="0" y="1259"/>
                  </a:lnTo>
                  <a:cubicBezTo>
                    <a:pt x="57" y="1675"/>
                    <a:pt x="262" y="1738"/>
                    <a:pt x="382" y="1738"/>
                  </a:cubicBezTo>
                  <a:cubicBezTo>
                    <a:pt x="353" y="1766"/>
                    <a:pt x="325" y="1800"/>
                    <a:pt x="296" y="1829"/>
                  </a:cubicBezTo>
                  <a:cubicBezTo>
                    <a:pt x="273" y="1852"/>
                    <a:pt x="300" y="1899"/>
                    <a:pt x="332" y="1899"/>
                  </a:cubicBezTo>
                  <a:cubicBezTo>
                    <a:pt x="339" y="1899"/>
                    <a:pt x="346" y="1896"/>
                    <a:pt x="353" y="1891"/>
                  </a:cubicBezTo>
                  <a:cubicBezTo>
                    <a:pt x="410" y="1851"/>
                    <a:pt x="462" y="1806"/>
                    <a:pt x="501" y="1749"/>
                  </a:cubicBezTo>
                  <a:cubicBezTo>
                    <a:pt x="533" y="1766"/>
                    <a:pt x="589" y="1789"/>
                    <a:pt x="657" y="1789"/>
                  </a:cubicBezTo>
                  <a:cubicBezTo>
                    <a:pt x="773" y="1789"/>
                    <a:pt x="928" y="1723"/>
                    <a:pt x="1071" y="1447"/>
                  </a:cubicBezTo>
                  <a:cubicBezTo>
                    <a:pt x="994" y="1423"/>
                    <a:pt x="913" y="1411"/>
                    <a:pt x="830" y="1411"/>
                  </a:cubicBezTo>
                  <a:cubicBezTo>
                    <a:pt x="778" y="1411"/>
                    <a:pt x="725" y="1416"/>
                    <a:pt x="672" y="1424"/>
                  </a:cubicBezTo>
                  <a:cubicBezTo>
                    <a:pt x="707" y="1339"/>
                    <a:pt x="724" y="1248"/>
                    <a:pt x="729" y="1157"/>
                  </a:cubicBezTo>
                  <a:cubicBezTo>
                    <a:pt x="729" y="1117"/>
                    <a:pt x="729" y="1088"/>
                    <a:pt x="729" y="1054"/>
                  </a:cubicBezTo>
                  <a:cubicBezTo>
                    <a:pt x="739" y="1055"/>
                    <a:pt x="751" y="1056"/>
                    <a:pt x="765" y="1056"/>
                  </a:cubicBezTo>
                  <a:cubicBezTo>
                    <a:pt x="877" y="1056"/>
                    <a:pt x="1098" y="995"/>
                    <a:pt x="1134" y="553"/>
                  </a:cubicBezTo>
                  <a:lnTo>
                    <a:pt x="1134" y="553"/>
                  </a:lnTo>
                  <a:cubicBezTo>
                    <a:pt x="1134" y="553"/>
                    <a:pt x="781" y="587"/>
                    <a:pt x="678" y="781"/>
                  </a:cubicBezTo>
                  <a:cubicBezTo>
                    <a:pt x="650" y="684"/>
                    <a:pt x="610" y="598"/>
                    <a:pt x="553" y="513"/>
                  </a:cubicBezTo>
                  <a:cubicBezTo>
                    <a:pt x="729" y="188"/>
                    <a:pt x="200" y="1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82;p42">
              <a:extLst>
                <a:ext uri="{FF2B5EF4-FFF2-40B4-BE49-F238E27FC236}">
                  <a16:creationId xmlns:a16="http://schemas.microsoft.com/office/drawing/2014/main" id="{78B29B34-00A5-4BBA-88DF-30AD1E9C45A7}"/>
                </a:ext>
              </a:extLst>
            </p:cNvPr>
            <p:cNvSpPr/>
            <p:nvPr/>
          </p:nvSpPr>
          <p:spPr>
            <a:xfrm rot="941997">
              <a:off x="7155118" y="1088277"/>
              <a:ext cx="1306797" cy="226557"/>
            </a:xfrm>
            <a:custGeom>
              <a:avLst/>
              <a:gdLst/>
              <a:ahLst/>
              <a:cxnLst/>
              <a:rect l="l" t="t" r="r" b="b"/>
              <a:pathLst>
                <a:path w="12303" h="2133" extrusionOk="0">
                  <a:moveTo>
                    <a:pt x="81" y="0"/>
                  </a:moveTo>
                  <a:lnTo>
                    <a:pt x="81" y="0"/>
                  </a:lnTo>
                  <a:cubicBezTo>
                    <a:pt x="314" y="313"/>
                    <a:pt x="553" y="627"/>
                    <a:pt x="781" y="940"/>
                  </a:cubicBezTo>
                  <a:cubicBezTo>
                    <a:pt x="878" y="1071"/>
                    <a:pt x="872" y="1071"/>
                    <a:pt x="776" y="1190"/>
                  </a:cubicBezTo>
                  <a:cubicBezTo>
                    <a:pt x="519" y="1498"/>
                    <a:pt x="246" y="1783"/>
                    <a:pt x="1" y="2119"/>
                  </a:cubicBezTo>
                  <a:cubicBezTo>
                    <a:pt x="364" y="2122"/>
                    <a:pt x="726" y="2132"/>
                    <a:pt x="1088" y="2132"/>
                  </a:cubicBezTo>
                  <a:cubicBezTo>
                    <a:pt x="1424" y="2132"/>
                    <a:pt x="1760" y="2123"/>
                    <a:pt x="2097" y="2090"/>
                  </a:cubicBezTo>
                  <a:cubicBezTo>
                    <a:pt x="2165" y="2085"/>
                    <a:pt x="2245" y="2085"/>
                    <a:pt x="2319" y="2085"/>
                  </a:cubicBezTo>
                  <a:cubicBezTo>
                    <a:pt x="3179" y="2085"/>
                    <a:pt x="4038" y="2091"/>
                    <a:pt x="4899" y="2091"/>
                  </a:cubicBezTo>
                  <a:cubicBezTo>
                    <a:pt x="5651" y="2091"/>
                    <a:pt x="6405" y="2086"/>
                    <a:pt x="7160" y="2067"/>
                  </a:cubicBezTo>
                  <a:cubicBezTo>
                    <a:pt x="8817" y="2028"/>
                    <a:pt x="10480" y="2045"/>
                    <a:pt x="12137" y="2028"/>
                  </a:cubicBezTo>
                  <a:cubicBezTo>
                    <a:pt x="12183" y="2028"/>
                    <a:pt x="12234" y="2016"/>
                    <a:pt x="12280" y="2016"/>
                  </a:cubicBezTo>
                  <a:cubicBezTo>
                    <a:pt x="12092" y="1731"/>
                    <a:pt x="11864" y="1509"/>
                    <a:pt x="11659" y="1259"/>
                  </a:cubicBezTo>
                  <a:cubicBezTo>
                    <a:pt x="11545" y="1116"/>
                    <a:pt x="11539" y="1122"/>
                    <a:pt x="11659" y="974"/>
                  </a:cubicBezTo>
                  <a:cubicBezTo>
                    <a:pt x="11864" y="712"/>
                    <a:pt x="12109" y="496"/>
                    <a:pt x="12303" y="211"/>
                  </a:cubicBezTo>
                  <a:cubicBezTo>
                    <a:pt x="12115" y="205"/>
                    <a:pt x="11927" y="199"/>
                    <a:pt x="11733" y="199"/>
                  </a:cubicBezTo>
                  <a:cubicBezTo>
                    <a:pt x="10594" y="165"/>
                    <a:pt x="9455" y="177"/>
                    <a:pt x="8316" y="137"/>
                  </a:cubicBezTo>
                  <a:cubicBezTo>
                    <a:pt x="7800" y="119"/>
                    <a:pt x="7284" y="118"/>
                    <a:pt x="6769" y="118"/>
                  </a:cubicBezTo>
                  <a:cubicBezTo>
                    <a:pt x="6695" y="118"/>
                    <a:pt x="6621" y="118"/>
                    <a:pt x="6548" y="118"/>
                  </a:cubicBezTo>
                  <a:cubicBezTo>
                    <a:pt x="5958" y="118"/>
                    <a:pt x="5369" y="117"/>
                    <a:pt x="4779" y="91"/>
                  </a:cubicBezTo>
                  <a:cubicBezTo>
                    <a:pt x="3606" y="40"/>
                    <a:pt x="2410" y="74"/>
                    <a:pt x="1220" y="34"/>
                  </a:cubicBezTo>
                  <a:cubicBezTo>
                    <a:pt x="844" y="23"/>
                    <a:pt x="462" y="12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83;p42">
              <a:extLst>
                <a:ext uri="{FF2B5EF4-FFF2-40B4-BE49-F238E27FC236}">
                  <a16:creationId xmlns:a16="http://schemas.microsoft.com/office/drawing/2014/main" id="{A750F88E-50F3-4F7A-A671-055F96296AE2}"/>
                </a:ext>
              </a:extLst>
            </p:cNvPr>
            <p:cNvSpPr/>
            <p:nvPr/>
          </p:nvSpPr>
          <p:spPr>
            <a:xfrm rot="941997">
              <a:off x="7080265" y="1316839"/>
              <a:ext cx="1390816" cy="45885"/>
            </a:xfrm>
            <a:custGeom>
              <a:avLst/>
              <a:gdLst/>
              <a:ahLst/>
              <a:cxnLst/>
              <a:rect l="l" t="t" r="r" b="b"/>
              <a:pathLst>
                <a:path w="13094" h="432" extrusionOk="0">
                  <a:moveTo>
                    <a:pt x="12763" y="0"/>
                  </a:moveTo>
                  <a:cubicBezTo>
                    <a:pt x="12697" y="24"/>
                    <a:pt x="12630" y="36"/>
                    <a:pt x="12564" y="36"/>
                  </a:cubicBezTo>
                  <a:cubicBezTo>
                    <a:pt x="12551" y="36"/>
                    <a:pt x="12537" y="35"/>
                    <a:pt x="12524" y="34"/>
                  </a:cubicBezTo>
                  <a:lnTo>
                    <a:pt x="11653" y="40"/>
                  </a:lnTo>
                  <a:cubicBezTo>
                    <a:pt x="8896" y="51"/>
                    <a:pt x="6134" y="91"/>
                    <a:pt x="3378" y="103"/>
                  </a:cubicBezTo>
                  <a:cubicBezTo>
                    <a:pt x="2415" y="108"/>
                    <a:pt x="1453" y="120"/>
                    <a:pt x="490" y="137"/>
                  </a:cubicBezTo>
                  <a:cubicBezTo>
                    <a:pt x="468" y="140"/>
                    <a:pt x="445" y="141"/>
                    <a:pt x="422" y="141"/>
                  </a:cubicBezTo>
                  <a:cubicBezTo>
                    <a:pt x="350" y="141"/>
                    <a:pt x="274" y="127"/>
                    <a:pt x="205" y="97"/>
                  </a:cubicBezTo>
                  <a:cubicBezTo>
                    <a:pt x="126" y="177"/>
                    <a:pt x="52" y="262"/>
                    <a:pt x="0" y="365"/>
                  </a:cubicBezTo>
                  <a:cubicBezTo>
                    <a:pt x="333" y="404"/>
                    <a:pt x="5300" y="432"/>
                    <a:pt x="9020" y="432"/>
                  </a:cubicBezTo>
                  <a:cubicBezTo>
                    <a:pt x="11228" y="432"/>
                    <a:pt x="12996" y="422"/>
                    <a:pt x="13094" y="399"/>
                  </a:cubicBezTo>
                  <a:cubicBezTo>
                    <a:pt x="13008" y="245"/>
                    <a:pt x="12894" y="108"/>
                    <a:pt x="12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4;p42">
              <a:extLst>
                <a:ext uri="{FF2B5EF4-FFF2-40B4-BE49-F238E27FC236}">
                  <a16:creationId xmlns:a16="http://schemas.microsoft.com/office/drawing/2014/main" id="{B67A1A07-D61F-4477-80B0-30F7F30E3414}"/>
                </a:ext>
              </a:extLst>
            </p:cNvPr>
            <p:cNvSpPr/>
            <p:nvPr/>
          </p:nvSpPr>
          <p:spPr>
            <a:xfrm rot="941997">
              <a:off x="7174193" y="1054534"/>
              <a:ext cx="1375733" cy="43017"/>
            </a:xfrm>
            <a:custGeom>
              <a:avLst/>
              <a:gdLst/>
              <a:ahLst/>
              <a:cxnLst/>
              <a:rect l="l" t="t" r="r" b="b"/>
              <a:pathLst>
                <a:path w="12952" h="405" extrusionOk="0">
                  <a:moveTo>
                    <a:pt x="4710" y="0"/>
                  </a:moveTo>
                  <a:cubicBezTo>
                    <a:pt x="3213" y="0"/>
                    <a:pt x="1726" y="6"/>
                    <a:pt x="234" y="11"/>
                  </a:cubicBezTo>
                  <a:lnTo>
                    <a:pt x="132" y="11"/>
                  </a:lnTo>
                  <a:cubicBezTo>
                    <a:pt x="124" y="13"/>
                    <a:pt x="116" y="14"/>
                    <a:pt x="108" y="14"/>
                  </a:cubicBezTo>
                  <a:cubicBezTo>
                    <a:pt x="94" y="14"/>
                    <a:pt x="80" y="12"/>
                    <a:pt x="66" y="12"/>
                  </a:cubicBezTo>
                  <a:cubicBezTo>
                    <a:pt x="42" y="12"/>
                    <a:pt x="19" y="18"/>
                    <a:pt x="1" y="51"/>
                  </a:cubicBezTo>
                  <a:cubicBezTo>
                    <a:pt x="29" y="142"/>
                    <a:pt x="80" y="217"/>
                    <a:pt x="154" y="273"/>
                  </a:cubicBezTo>
                  <a:cubicBezTo>
                    <a:pt x="209" y="223"/>
                    <a:pt x="268" y="213"/>
                    <a:pt x="328" y="213"/>
                  </a:cubicBezTo>
                  <a:cubicBezTo>
                    <a:pt x="363" y="213"/>
                    <a:pt x="398" y="217"/>
                    <a:pt x="433" y="217"/>
                  </a:cubicBezTo>
                  <a:cubicBezTo>
                    <a:pt x="1415" y="217"/>
                    <a:pt x="2392" y="267"/>
                    <a:pt x="3372" y="267"/>
                  </a:cubicBezTo>
                  <a:cubicBezTo>
                    <a:pt x="3535" y="267"/>
                    <a:pt x="3698" y="265"/>
                    <a:pt x="3862" y="262"/>
                  </a:cubicBezTo>
                  <a:lnTo>
                    <a:pt x="3947" y="262"/>
                  </a:lnTo>
                  <a:cubicBezTo>
                    <a:pt x="5559" y="279"/>
                    <a:pt x="7171" y="296"/>
                    <a:pt x="8783" y="330"/>
                  </a:cubicBezTo>
                  <a:cubicBezTo>
                    <a:pt x="10001" y="353"/>
                    <a:pt x="11220" y="342"/>
                    <a:pt x="12439" y="359"/>
                  </a:cubicBezTo>
                  <a:cubicBezTo>
                    <a:pt x="12451" y="359"/>
                    <a:pt x="12464" y="359"/>
                    <a:pt x="12477" y="359"/>
                  </a:cubicBezTo>
                  <a:cubicBezTo>
                    <a:pt x="12536" y="359"/>
                    <a:pt x="12599" y="363"/>
                    <a:pt x="12655" y="404"/>
                  </a:cubicBezTo>
                  <a:cubicBezTo>
                    <a:pt x="12752" y="291"/>
                    <a:pt x="12872" y="194"/>
                    <a:pt x="12951" y="51"/>
                  </a:cubicBezTo>
                  <a:cubicBezTo>
                    <a:pt x="12920" y="20"/>
                    <a:pt x="12888" y="13"/>
                    <a:pt x="12857" y="13"/>
                  </a:cubicBezTo>
                  <a:cubicBezTo>
                    <a:pt x="12833" y="13"/>
                    <a:pt x="12809" y="17"/>
                    <a:pt x="12786" y="17"/>
                  </a:cubicBezTo>
                  <a:cubicBezTo>
                    <a:pt x="10092" y="6"/>
                    <a:pt x="7404" y="0"/>
                    <a:pt x="47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5;p42">
              <a:extLst>
                <a:ext uri="{FF2B5EF4-FFF2-40B4-BE49-F238E27FC236}">
                  <a16:creationId xmlns:a16="http://schemas.microsoft.com/office/drawing/2014/main" id="{D7AF0B4D-FB06-41B8-A97A-BD0916428960}"/>
                </a:ext>
              </a:extLst>
            </p:cNvPr>
            <p:cNvSpPr/>
            <p:nvPr/>
          </p:nvSpPr>
          <p:spPr>
            <a:xfrm rot="941997">
              <a:off x="7184666" y="1074267"/>
              <a:ext cx="1327935" cy="43336"/>
            </a:xfrm>
            <a:custGeom>
              <a:avLst/>
              <a:gdLst/>
              <a:ahLst/>
              <a:cxnLst/>
              <a:rect l="l" t="t" r="r" b="b"/>
              <a:pathLst>
                <a:path w="12502" h="408" extrusionOk="0">
                  <a:moveTo>
                    <a:pt x="174" y="0"/>
                  </a:moveTo>
                  <a:cubicBezTo>
                    <a:pt x="114" y="0"/>
                    <a:pt x="55" y="10"/>
                    <a:pt x="0" y="60"/>
                  </a:cubicBezTo>
                  <a:lnTo>
                    <a:pt x="97" y="197"/>
                  </a:lnTo>
                  <a:cubicBezTo>
                    <a:pt x="473" y="209"/>
                    <a:pt x="855" y="220"/>
                    <a:pt x="1236" y="237"/>
                  </a:cubicBezTo>
                  <a:cubicBezTo>
                    <a:pt x="2421" y="271"/>
                    <a:pt x="3605" y="237"/>
                    <a:pt x="4796" y="288"/>
                  </a:cubicBezTo>
                  <a:cubicBezTo>
                    <a:pt x="5388" y="314"/>
                    <a:pt x="5977" y="315"/>
                    <a:pt x="6566" y="315"/>
                  </a:cubicBezTo>
                  <a:cubicBezTo>
                    <a:pt x="6640" y="315"/>
                    <a:pt x="6713" y="315"/>
                    <a:pt x="6787" y="315"/>
                  </a:cubicBezTo>
                  <a:cubicBezTo>
                    <a:pt x="7302" y="315"/>
                    <a:pt x="7817" y="316"/>
                    <a:pt x="8332" y="334"/>
                  </a:cubicBezTo>
                  <a:cubicBezTo>
                    <a:pt x="9471" y="374"/>
                    <a:pt x="10610" y="362"/>
                    <a:pt x="11749" y="396"/>
                  </a:cubicBezTo>
                  <a:cubicBezTo>
                    <a:pt x="11937" y="402"/>
                    <a:pt x="12125" y="402"/>
                    <a:pt x="12319" y="408"/>
                  </a:cubicBezTo>
                  <a:cubicBezTo>
                    <a:pt x="12393" y="351"/>
                    <a:pt x="12456" y="277"/>
                    <a:pt x="12501" y="197"/>
                  </a:cubicBezTo>
                  <a:cubicBezTo>
                    <a:pt x="12433" y="140"/>
                    <a:pt x="12359" y="152"/>
                    <a:pt x="12279" y="146"/>
                  </a:cubicBezTo>
                  <a:cubicBezTo>
                    <a:pt x="11066" y="129"/>
                    <a:pt x="9847" y="140"/>
                    <a:pt x="8623" y="117"/>
                  </a:cubicBezTo>
                  <a:cubicBezTo>
                    <a:pt x="7017" y="83"/>
                    <a:pt x="5405" y="60"/>
                    <a:pt x="3793" y="49"/>
                  </a:cubicBezTo>
                  <a:lnTo>
                    <a:pt x="3708" y="49"/>
                  </a:lnTo>
                  <a:cubicBezTo>
                    <a:pt x="3533" y="53"/>
                    <a:pt x="3358" y="54"/>
                    <a:pt x="3184" y="54"/>
                  </a:cubicBezTo>
                  <a:cubicBezTo>
                    <a:pt x="2215" y="54"/>
                    <a:pt x="1249" y="8"/>
                    <a:pt x="279" y="4"/>
                  </a:cubicBezTo>
                  <a:cubicBezTo>
                    <a:pt x="244" y="4"/>
                    <a:pt x="209" y="0"/>
                    <a:pt x="174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6;p42">
              <a:extLst>
                <a:ext uri="{FF2B5EF4-FFF2-40B4-BE49-F238E27FC236}">
                  <a16:creationId xmlns:a16="http://schemas.microsoft.com/office/drawing/2014/main" id="{BD0C9FEF-F6F2-4E4D-8FC8-2F1529D9F013}"/>
                </a:ext>
              </a:extLst>
            </p:cNvPr>
            <p:cNvSpPr/>
            <p:nvPr/>
          </p:nvSpPr>
          <p:spPr>
            <a:xfrm rot="941997">
              <a:off x="7109013" y="1297170"/>
              <a:ext cx="1333989" cy="33776"/>
            </a:xfrm>
            <a:custGeom>
              <a:avLst/>
              <a:gdLst/>
              <a:ahLst/>
              <a:cxnLst/>
              <a:rect l="l" t="t" r="r" b="b"/>
              <a:pathLst>
                <a:path w="12559" h="318" extrusionOk="0">
                  <a:moveTo>
                    <a:pt x="12416" y="1"/>
                  </a:moveTo>
                  <a:cubicBezTo>
                    <a:pt x="12370" y="6"/>
                    <a:pt x="12325" y="12"/>
                    <a:pt x="12273" y="12"/>
                  </a:cubicBezTo>
                  <a:cubicBezTo>
                    <a:pt x="10622" y="35"/>
                    <a:pt x="8959" y="12"/>
                    <a:pt x="7302" y="57"/>
                  </a:cubicBezTo>
                  <a:cubicBezTo>
                    <a:pt x="6607" y="75"/>
                    <a:pt x="5911" y="79"/>
                    <a:pt x="5215" y="79"/>
                  </a:cubicBezTo>
                  <a:cubicBezTo>
                    <a:pt x="4454" y="79"/>
                    <a:pt x="3693" y="74"/>
                    <a:pt x="2933" y="74"/>
                  </a:cubicBezTo>
                  <a:cubicBezTo>
                    <a:pt x="2775" y="74"/>
                    <a:pt x="2618" y="74"/>
                    <a:pt x="2461" y="75"/>
                  </a:cubicBezTo>
                  <a:cubicBezTo>
                    <a:pt x="2387" y="75"/>
                    <a:pt x="2313" y="75"/>
                    <a:pt x="2239" y="80"/>
                  </a:cubicBezTo>
                  <a:cubicBezTo>
                    <a:pt x="1912" y="112"/>
                    <a:pt x="1587" y="122"/>
                    <a:pt x="1262" y="122"/>
                  </a:cubicBezTo>
                  <a:cubicBezTo>
                    <a:pt x="889" y="122"/>
                    <a:pt x="517" y="109"/>
                    <a:pt x="143" y="103"/>
                  </a:cubicBezTo>
                  <a:cubicBezTo>
                    <a:pt x="86" y="149"/>
                    <a:pt x="34" y="206"/>
                    <a:pt x="0" y="274"/>
                  </a:cubicBezTo>
                  <a:cubicBezTo>
                    <a:pt x="69" y="304"/>
                    <a:pt x="142" y="318"/>
                    <a:pt x="215" y="318"/>
                  </a:cubicBezTo>
                  <a:cubicBezTo>
                    <a:pt x="238" y="318"/>
                    <a:pt x="262" y="317"/>
                    <a:pt x="285" y="314"/>
                  </a:cubicBezTo>
                  <a:cubicBezTo>
                    <a:pt x="1248" y="297"/>
                    <a:pt x="2210" y="285"/>
                    <a:pt x="3173" y="280"/>
                  </a:cubicBezTo>
                  <a:cubicBezTo>
                    <a:pt x="5929" y="268"/>
                    <a:pt x="8685" y="228"/>
                    <a:pt x="11448" y="217"/>
                  </a:cubicBezTo>
                  <a:lnTo>
                    <a:pt x="12319" y="211"/>
                  </a:lnTo>
                  <a:cubicBezTo>
                    <a:pt x="12332" y="212"/>
                    <a:pt x="12346" y="213"/>
                    <a:pt x="12359" y="213"/>
                  </a:cubicBezTo>
                  <a:cubicBezTo>
                    <a:pt x="12427" y="213"/>
                    <a:pt x="12496" y="201"/>
                    <a:pt x="12558" y="177"/>
                  </a:cubicBezTo>
                  <a:cubicBezTo>
                    <a:pt x="12530" y="109"/>
                    <a:pt x="12478" y="46"/>
                    <a:pt x="12416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585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855748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title" idx="2"/>
          </p:nvPr>
        </p:nvSpPr>
        <p:spPr>
          <a:xfrm>
            <a:off x="2952888" y="1920432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¡Demo!</a:t>
            </a:r>
            <a:endParaRPr/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2AD3E2A-4175-4F24-830F-7551304C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830632"/>
            <a:ext cx="2743198" cy="1293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2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9" name="Google Shape;3089;p72"/>
          <p:cNvGrpSpPr/>
          <p:nvPr/>
        </p:nvGrpSpPr>
        <p:grpSpPr>
          <a:xfrm>
            <a:off x="2775053" y="353422"/>
            <a:ext cx="3091497" cy="1288169"/>
            <a:chOff x="2775053" y="353422"/>
            <a:chExt cx="3091497" cy="1288169"/>
          </a:xfrm>
        </p:grpSpPr>
        <p:grpSp>
          <p:nvGrpSpPr>
            <p:cNvPr id="3090" name="Google Shape;3090;p72"/>
            <p:cNvGrpSpPr/>
            <p:nvPr/>
          </p:nvGrpSpPr>
          <p:grpSpPr>
            <a:xfrm>
              <a:off x="2775053" y="367082"/>
              <a:ext cx="3064372" cy="1274509"/>
              <a:chOff x="-2675977" y="-818601"/>
              <a:chExt cx="3305331" cy="1629390"/>
            </a:xfrm>
          </p:grpSpPr>
          <p:sp>
            <p:nvSpPr>
              <p:cNvPr id="3091" name="Google Shape;3091;p72"/>
              <p:cNvSpPr/>
              <p:nvPr/>
            </p:nvSpPr>
            <p:spPr>
              <a:xfrm rot="5400000">
                <a:off x="-1797437" y="-1627405"/>
                <a:ext cx="1570890" cy="3246997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9649" extrusionOk="0">
                    <a:moveTo>
                      <a:pt x="0" y="0"/>
                    </a:moveTo>
                    <a:lnTo>
                      <a:pt x="0" y="19649"/>
                    </a:lnTo>
                    <a:lnTo>
                      <a:pt x="9506" y="19649"/>
                    </a:lnTo>
                    <a:lnTo>
                      <a:pt x="95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72"/>
              <p:cNvSpPr/>
              <p:nvPr/>
            </p:nvSpPr>
            <p:spPr>
              <a:xfrm rot="5400000">
                <a:off x="-487902" y="664708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17" y="285"/>
                      <a:pt x="285" y="223"/>
                      <a:pt x="285" y="143"/>
                    </a:cubicBezTo>
                    <a:cubicBezTo>
                      <a:pt x="285" y="63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72"/>
              <p:cNvSpPr/>
              <p:nvPr/>
            </p:nvSpPr>
            <p:spPr>
              <a:xfrm rot="5400000">
                <a:off x="425516" y="-371013"/>
                <a:ext cx="241103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2" extrusionOk="0">
                    <a:moveTo>
                      <a:pt x="6" y="0"/>
                    </a:moveTo>
                    <a:cubicBezTo>
                      <a:pt x="6" y="17"/>
                      <a:pt x="1" y="40"/>
                      <a:pt x="1" y="63"/>
                    </a:cubicBezTo>
                    <a:cubicBezTo>
                      <a:pt x="1" y="467"/>
                      <a:pt x="325" y="792"/>
                      <a:pt x="730" y="792"/>
                    </a:cubicBezTo>
                    <a:cubicBezTo>
                      <a:pt x="1134" y="792"/>
                      <a:pt x="1459" y="467"/>
                      <a:pt x="1459" y="63"/>
                    </a:cubicBezTo>
                    <a:lnTo>
                      <a:pt x="1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72"/>
              <p:cNvSpPr/>
              <p:nvPr/>
            </p:nvSpPr>
            <p:spPr>
              <a:xfrm rot="5400000">
                <a:off x="-1060080" y="644960"/>
                <a:ext cx="47262" cy="4709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5" extrusionOk="0">
                    <a:moveTo>
                      <a:pt x="143" y="0"/>
                    </a:moveTo>
                    <a:cubicBezTo>
                      <a:pt x="63" y="0"/>
                      <a:pt x="1" y="68"/>
                      <a:pt x="1" y="143"/>
                    </a:cubicBezTo>
                    <a:cubicBezTo>
                      <a:pt x="1" y="222"/>
                      <a:pt x="63" y="285"/>
                      <a:pt x="143" y="285"/>
                    </a:cubicBezTo>
                    <a:cubicBezTo>
                      <a:pt x="217" y="285"/>
                      <a:pt x="286" y="222"/>
                      <a:pt x="286" y="143"/>
                    </a:cubicBezTo>
                    <a:cubicBezTo>
                      <a:pt x="286" y="68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72"/>
              <p:cNvSpPr/>
              <p:nvPr/>
            </p:nvSpPr>
            <p:spPr>
              <a:xfrm rot="5400000">
                <a:off x="-2533864" y="-146516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29" y="1"/>
                    </a:moveTo>
                    <a:cubicBezTo>
                      <a:pt x="325" y="1"/>
                      <a:pt x="0" y="325"/>
                      <a:pt x="0" y="730"/>
                    </a:cubicBezTo>
                    <a:cubicBezTo>
                      <a:pt x="0" y="1134"/>
                      <a:pt x="325" y="1459"/>
                      <a:pt x="729" y="1459"/>
                    </a:cubicBezTo>
                    <a:cubicBezTo>
                      <a:pt x="1134" y="1459"/>
                      <a:pt x="1458" y="1134"/>
                      <a:pt x="1458" y="730"/>
                    </a:cubicBezTo>
                    <a:cubicBezTo>
                      <a:pt x="1458" y="325"/>
                      <a:pt x="1134" y="1"/>
                      <a:pt x="7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72"/>
              <p:cNvSpPr/>
              <p:nvPr/>
            </p:nvSpPr>
            <p:spPr>
              <a:xfrm rot="5400000">
                <a:off x="-2570548" y="283470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4" y="1"/>
                      <a:pt x="1" y="64"/>
                      <a:pt x="1" y="143"/>
                    </a:cubicBezTo>
                    <a:cubicBezTo>
                      <a:pt x="1" y="217"/>
                      <a:pt x="64" y="286"/>
                      <a:pt x="143" y="286"/>
                    </a:cubicBezTo>
                    <a:cubicBezTo>
                      <a:pt x="223" y="286"/>
                      <a:pt x="286" y="217"/>
                      <a:pt x="286" y="143"/>
                    </a:cubicBezTo>
                    <a:cubicBezTo>
                      <a:pt x="286" y="64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72"/>
              <p:cNvSpPr/>
              <p:nvPr/>
            </p:nvSpPr>
            <p:spPr>
              <a:xfrm rot="5400000">
                <a:off x="-2244923" y="641159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2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2"/>
                      <a:pt x="63" y="285"/>
                      <a:pt x="142" y="285"/>
                    </a:cubicBezTo>
                    <a:cubicBezTo>
                      <a:pt x="216" y="285"/>
                      <a:pt x="285" y="222"/>
                      <a:pt x="285" y="143"/>
                    </a:cubicBezTo>
                    <a:cubicBezTo>
                      <a:pt x="285" y="63"/>
                      <a:pt x="216" y="0"/>
                      <a:pt x="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72"/>
              <p:cNvSpPr/>
              <p:nvPr/>
            </p:nvSpPr>
            <p:spPr>
              <a:xfrm rot="5400000">
                <a:off x="-1582353" y="644878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1" y="64"/>
                      <a:pt x="1" y="143"/>
                    </a:cubicBezTo>
                    <a:cubicBezTo>
                      <a:pt x="1" y="217"/>
                      <a:pt x="63" y="286"/>
                      <a:pt x="143" y="286"/>
                    </a:cubicBezTo>
                    <a:cubicBezTo>
                      <a:pt x="217" y="286"/>
                      <a:pt x="286" y="217"/>
                      <a:pt x="286" y="143"/>
                    </a:cubicBezTo>
                    <a:cubicBezTo>
                      <a:pt x="286" y="64"/>
                      <a:pt x="217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72"/>
              <p:cNvSpPr/>
              <p:nvPr/>
            </p:nvSpPr>
            <p:spPr>
              <a:xfrm rot="5400000">
                <a:off x="457080" y="393611"/>
                <a:ext cx="47097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1"/>
                    </a:moveTo>
                    <a:cubicBezTo>
                      <a:pt x="63" y="1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3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72"/>
              <p:cNvSpPr/>
              <p:nvPr/>
            </p:nvSpPr>
            <p:spPr>
              <a:xfrm rot="5400000">
                <a:off x="-2051995" y="429390"/>
                <a:ext cx="242095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5" extrusionOk="0">
                    <a:moveTo>
                      <a:pt x="735" y="1"/>
                    </a:moveTo>
                    <a:cubicBezTo>
                      <a:pt x="331" y="1"/>
                      <a:pt x="1" y="331"/>
                      <a:pt x="1" y="730"/>
                    </a:cubicBezTo>
                    <a:cubicBezTo>
                      <a:pt x="1" y="1134"/>
                      <a:pt x="331" y="1465"/>
                      <a:pt x="735" y="1465"/>
                    </a:cubicBezTo>
                    <a:cubicBezTo>
                      <a:pt x="1134" y="1465"/>
                      <a:pt x="1464" y="1134"/>
                      <a:pt x="1464" y="730"/>
                    </a:cubicBezTo>
                    <a:cubicBezTo>
                      <a:pt x="1464" y="331"/>
                      <a:pt x="1134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72"/>
              <p:cNvSpPr/>
              <p:nvPr/>
            </p:nvSpPr>
            <p:spPr>
              <a:xfrm rot="5400000">
                <a:off x="406760" y="576795"/>
                <a:ext cx="204417" cy="2050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41" extrusionOk="0">
                    <a:moveTo>
                      <a:pt x="206" y="0"/>
                    </a:moveTo>
                    <a:cubicBezTo>
                      <a:pt x="75" y="137"/>
                      <a:pt x="1" y="319"/>
                      <a:pt x="1" y="513"/>
                    </a:cubicBezTo>
                    <a:cubicBezTo>
                      <a:pt x="1" y="950"/>
                      <a:pt x="358" y="1240"/>
                      <a:pt x="732" y="1240"/>
                    </a:cubicBezTo>
                    <a:cubicBezTo>
                      <a:pt x="909" y="1240"/>
                      <a:pt x="1089" y="1175"/>
                      <a:pt x="1237" y="1031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72"/>
              <p:cNvSpPr/>
              <p:nvPr/>
            </p:nvSpPr>
            <p:spPr>
              <a:xfrm rot="5400000">
                <a:off x="-877976" y="444014"/>
                <a:ext cx="241103" cy="24192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64" extrusionOk="0">
                    <a:moveTo>
                      <a:pt x="730" y="0"/>
                    </a:moveTo>
                    <a:cubicBezTo>
                      <a:pt x="325" y="0"/>
                      <a:pt x="1" y="330"/>
                      <a:pt x="1" y="735"/>
                    </a:cubicBezTo>
                    <a:cubicBezTo>
                      <a:pt x="1" y="1133"/>
                      <a:pt x="325" y="1464"/>
                      <a:pt x="730" y="1464"/>
                    </a:cubicBezTo>
                    <a:cubicBezTo>
                      <a:pt x="1134" y="1464"/>
                      <a:pt x="1459" y="1133"/>
                      <a:pt x="1459" y="735"/>
                    </a:cubicBezTo>
                    <a:cubicBezTo>
                      <a:pt x="1459" y="330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72"/>
              <p:cNvSpPr/>
              <p:nvPr/>
            </p:nvSpPr>
            <p:spPr>
              <a:xfrm rot="5400000">
                <a:off x="-233749" y="459466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30" y="1"/>
                    </a:moveTo>
                    <a:cubicBezTo>
                      <a:pt x="326" y="1"/>
                      <a:pt x="1" y="325"/>
                      <a:pt x="1" y="730"/>
                    </a:cubicBezTo>
                    <a:cubicBezTo>
                      <a:pt x="1" y="1134"/>
                      <a:pt x="326" y="1459"/>
                      <a:pt x="730" y="1459"/>
                    </a:cubicBezTo>
                    <a:cubicBezTo>
                      <a:pt x="1134" y="1459"/>
                      <a:pt x="1459" y="1134"/>
                      <a:pt x="1459" y="730"/>
                    </a:cubicBezTo>
                    <a:cubicBezTo>
                      <a:pt x="1459" y="325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72"/>
              <p:cNvSpPr/>
              <p:nvPr/>
            </p:nvSpPr>
            <p:spPr>
              <a:xfrm rot="5400000">
                <a:off x="170950" y="648678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1" y="64"/>
                      <a:pt x="1" y="143"/>
                    </a:cubicBezTo>
                    <a:cubicBezTo>
                      <a:pt x="1" y="223"/>
                      <a:pt x="63" y="286"/>
                      <a:pt x="143" y="286"/>
                    </a:cubicBezTo>
                    <a:cubicBezTo>
                      <a:pt x="223" y="286"/>
                      <a:pt x="285" y="223"/>
                      <a:pt x="285" y="143"/>
                    </a:cubicBezTo>
                    <a:cubicBezTo>
                      <a:pt x="285" y="64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72"/>
              <p:cNvSpPr/>
              <p:nvPr/>
            </p:nvSpPr>
            <p:spPr>
              <a:xfrm rot="5400000">
                <a:off x="256548" y="3037"/>
                <a:ext cx="242095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5" extrusionOk="0">
                    <a:moveTo>
                      <a:pt x="730" y="1"/>
                    </a:moveTo>
                    <a:cubicBezTo>
                      <a:pt x="331" y="1"/>
                      <a:pt x="1" y="331"/>
                      <a:pt x="1" y="730"/>
                    </a:cubicBezTo>
                    <a:cubicBezTo>
                      <a:pt x="1" y="1134"/>
                      <a:pt x="331" y="1464"/>
                      <a:pt x="730" y="1464"/>
                    </a:cubicBezTo>
                    <a:cubicBezTo>
                      <a:pt x="1134" y="1464"/>
                      <a:pt x="1464" y="1134"/>
                      <a:pt x="1464" y="730"/>
                    </a:cubicBezTo>
                    <a:cubicBezTo>
                      <a:pt x="1464" y="331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72"/>
              <p:cNvSpPr/>
              <p:nvPr/>
            </p:nvSpPr>
            <p:spPr>
              <a:xfrm rot="5400000">
                <a:off x="-1273254" y="-826449"/>
                <a:ext cx="166740" cy="2409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58" extrusionOk="0">
                    <a:moveTo>
                      <a:pt x="280" y="0"/>
                    </a:moveTo>
                    <a:cubicBezTo>
                      <a:pt x="187" y="0"/>
                      <a:pt x="93" y="18"/>
                      <a:pt x="0" y="57"/>
                    </a:cubicBezTo>
                    <a:lnTo>
                      <a:pt x="0" y="1401"/>
                    </a:lnTo>
                    <a:cubicBezTo>
                      <a:pt x="93" y="1439"/>
                      <a:pt x="187" y="1457"/>
                      <a:pt x="280" y="1457"/>
                    </a:cubicBezTo>
                    <a:cubicBezTo>
                      <a:pt x="664" y="1457"/>
                      <a:pt x="1008" y="1147"/>
                      <a:pt x="1008" y="729"/>
                    </a:cubicBezTo>
                    <a:cubicBezTo>
                      <a:pt x="1008" y="311"/>
                      <a:pt x="664" y="0"/>
                      <a:pt x="2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72"/>
              <p:cNvSpPr/>
              <p:nvPr/>
            </p:nvSpPr>
            <p:spPr>
              <a:xfrm rot="5400000">
                <a:off x="476910" y="-504207"/>
                <a:ext cx="47097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2" y="1"/>
                    </a:moveTo>
                    <a:cubicBezTo>
                      <a:pt x="63" y="1"/>
                      <a:pt x="0" y="64"/>
                      <a:pt x="0" y="143"/>
                    </a:cubicBezTo>
                    <a:cubicBezTo>
                      <a:pt x="0" y="223"/>
                      <a:pt x="63" y="286"/>
                      <a:pt x="142" y="286"/>
                    </a:cubicBezTo>
                    <a:cubicBezTo>
                      <a:pt x="222" y="286"/>
                      <a:pt x="285" y="223"/>
                      <a:pt x="285" y="143"/>
                    </a:cubicBezTo>
                    <a:cubicBezTo>
                      <a:pt x="285" y="64"/>
                      <a:pt x="222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72"/>
              <p:cNvSpPr/>
              <p:nvPr/>
            </p:nvSpPr>
            <p:spPr>
              <a:xfrm rot="5400000">
                <a:off x="-138646" y="-708460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1"/>
                    </a:moveTo>
                    <a:cubicBezTo>
                      <a:pt x="63" y="1"/>
                      <a:pt x="0" y="69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9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72"/>
              <p:cNvSpPr/>
              <p:nvPr/>
            </p:nvSpPr>
            <p:spPr>
              <a:xfrm rot="5400000">
                <a:off x="-2630039" y="-794803"/>
                <a:ext cx="161121" cy="172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041" extrusionOk="0">
                    <a:moveTo>
                      <a:pt x="247" y="0"/>
                    </a:moveTo>
                    <a:cubicBezTo>
                      <a:pt x="166" y="0"/>
                      <a:pt x="83" y="14"/>
                      <a:pt x="0" y="44"/>
                    </a:cubicBezTo>
                    <a:lnTo>
                      <a:pt x="0" y="1041"/>
                    </a:lnTo>
                    <a:lnTo>
                      <a:pt x="900" y="1041"/>
                    </a:lnTo>
                    <a:cubicBezTo>
                      <a:pt x="946" y="944"/>
                      <a:pt x="974" y="836"/>
                      <a:pt x="974" y="727"/>
                    </a:cubicBezTo>
                    <a:cubicBezTo>
                      <a:pt x="974" y="313"/>
                      <a:pt x="632" y="0"/>
                      <a:pt x="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72"/>
              <p:cNvSpPr/>
              <p:nvPr/>
            </p:nvSpPr>
            <p:spPr>
              <a:xfrm rot="5400000">
                <a:off x="-1327786" y="613399"/>
                <a:ext cx="98986" cy="23729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436" extrusionOk="0">
                    <a:moveTo>
                      <a:pt x="599" y="1"/>
                    </a:moveTo>
                    <a:cubicBezTo>
                      <a:pt x="251" y="63"/>
                      <a:pt x="1" y="365"/>
                      <a:pt x="1" y="718"/>
                    </a:cubicBezTo>
                    <a:cubicBezTo>
                      <a:pt x="1" y="1066"/>
                      <a:pt x="251" y="1367"/>
                      <a:pt x="599" y="1436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72"/>
              <p:cNvSpPr/>
              <p:nvPr/>
            </p:nvSpPr>
            <p:spPr>
              <a:xfrm rot="5400000">
                <a:off x="-2578067" y="-375310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3"/>
                      <a:pt x="222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72"/>
              <p:cNvSpPr/>
              <p:nvPr/>
            </p:nvSpPr>
            <p:spPr>
              <a:xfrm rot="5400000">
                <a:off x="480546" y="-719697"/>
                <a:ext cx="47262" cy="4709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5" extrusionOk="0">
                    <a:moveTo>
                      <a:pt x="143" y="0"/>
                    </a:moveTo>
                    <a:cubicBezTo>
                      <a:pt x="63" y="0"/>
                      <a:pt x="1" y="63"/>
                      <a:pt x="1" y="143"/>
                    </a:cubicBezTo>
                    <a:cubicBezTo>
                      <a:pt x="1" y="222"/>
                      <a:pt x="63" y="285"/>
                      <a:pt x="143" y="285"/>
                    </a:cubicBezTo>
                    <a:cubicBezTo>
                      <a:pt x="217" y="285"/>
                      <a:pt x="286" y="222"/>
                      <a:pt x="286" y="143"/>
                    </a:cubicBezTo>
                    <a:cubicBezTo>
                      <a:pt x="286" y="63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72"/>
              <p:cNvSpPr/>
              <p:nvPr/>
            </p:nvSpPr>
            <p:spPr>
              <a:xfrm rot="5400000">
                <a:off x="-2676888" y="575390"/>
                <a:ext cx="248540" cy="1637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991" extrusionOk="0">
                    <a:moveTo>
                      <a:pt x="829" y="1"/>
                    </a:moveTo>
                    <a:cubicBezTo>
                      <a:pt x="741" y="1"/>
                      <a:pt x="651" y="17"/>
                      <a:pt x="564" y="51"/>
                    </a:cubicBezTo>
                    <a:cubicBezTo>
                      <a:pt x="188" y="194"/>
                      <a:pt x="0" y="615"/>
                      <a:pt x="142" y="991"/>
                    </a:cubicBezTo>
                    <a:lnTo>
                      <a:pt x="1492" y="991"/>
                    </a:lnTo>
                    <a:cubicBezTo>
                      <a:pt x="1498" y="985"/>
                      <a:pt x="1504" y="980"/>
                      <a:pt x="1504" y="968"/>
                    </a:cubicBezTo>
                    <a:lnTo>
                      <a:pt x="1504" y="473"/>
                    </a:lnTo>
                    <a:cubicBezTo>
                      <a:pt x="1394" y="179"/>
                      <a:pt x="1120" y="1"/>
                      <a:pt x="8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72"/>
              <p:cNvSpPr/>
              <p:nvPr/>
            </p:nvSpPr>
            <p:spPr>
              <a:xfrm rot="5400000">
                <a:off x="-1589955" y="-704742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4" y="1"/>
                      <a:pt x="1" y="63"/>
                      <a:pt x="1" y="143"/>
                    </a:cubicBezTo>
                    <a:cubicBezTo>
                      <a:pt x="1" y="223"/>
                      <a:pt x="64" y="285"/>
                      <a:pt x="143" y="285"/>
                    </a:cubicBezTo>
                    <a:cubicBezTo>
                      <a:pt x="223" y="285"/>
                      <a:pt x="286" y="223"/>
                      <a:pt x="286" y="143"/>
                    </a:cubicBezTo>
                    <a:cubicBezTo>
                      <a:pt x="286" y="63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72"/>
              <p:cNvSpPr/>
              <p:nvPr/>
            </p:nvSpPr>
            <p:spPr>
              <a:xfrm rot="5400000">
                <a:off x="-2232777" y="-704742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0"/>
                    </a:moveTo>
                    <a:cubicBezTo>
                      <a:pt x="64" y="0"/>
                      <a:pt x="1" y="69"/>
                      <a:pt x="1" y="143"/>
                    </a:cubicBezTo>
                    <a:cubicBezTo>
                      <a:pt x="1" y="222"/>
                      <a:pt x="64" y="285"/>
                      <a:pt x="143" y="285"/>
                    </a:cubicBezTo>
                    <a:cubicBezTo>
                      <a:pt x="223" y="285"/>
                      <a:pt x="286" y="222"/>
                      <a:pt x="286" y="143"/>
                    </a:cubicBezTo>
                    <a:cubicBezTo>
                      <a:pt x="286" y="69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72"/>
              <p:cNvSpPr/>
              <p:nvPr/>
            </p:nvSpPr>
            <p:spPr>
              <a:xfrm rot="5400000">
                <a:off x="-2040262" y="-699452"/>
                <a:ext cx="242095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59" extrusionOk="0">
                    <a:moveTo>
                      <a:pt x="735" y="1"/>
                    </a:moveTo>
                    <a:cubicBezTo>
                      <a:pt x="331" y="1"/>
                      <a:pt x="0" y="325"/>
                      <a:pt x="0" y="730"/>
                    </a:cubicBezTo>
                    <a:cubicBezTo>
                      <a:pt x="0" y="1134"/>
                      <a:pt x="331" y="1459"/>
                      <a:pt x="735" y="1459"/>
                    </a:cubicBezTo>
                    <a:cubicBezTo>
                      <a:pt x="1134" y="1459"/>
                      <a:pt x="1464" y="1134"/>
                      <a:pt x="1464" y="730"/>
                    </a:cubicBezTo>
                    <a:cubicBezTo>
                      <a:pt x="1464" y="325"/>
                      <a:pt x="1134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72"/>
              <p:cNvSpPr/>
              <p:nvPr/>
            </p:nvSpPr>
            <p:spPr>
              <a:xfrm rot="5400000">
                <a:off x="209947" y="-732503"/>
                <a:ext cx="241103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65" extrusionOk="0">
                    <a:moveTo>
                      <a:pt x="730" y="0"/>
                    </a:moveTo>
                    <a:cubicBezTo>
                      <a:pt x="325" y="0"/>
                      <a:pt x="1" y="331"/>
                      <a:pt x="1" y="729"/>
                    </a:cubicBezTo>
                    <a:cubicBezTo>
                      <a:pt x="1" y="1134"/>
                      <a:pt x="325" y="1464"/>
                      <a:pt x="730" y="1464"/>
                    </a:cubicBezTo>
                    <a:cubicBezTo>
                      <a:pt x="1134" y="1464"/>
                      <a:pt x="1459" y="1134"/>
                      <a:pt x="1459" y="729"/>
                    </a:cubicBezTo>
                    <a:cubicBezTo>
                      <a:pt x="1459" y="331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72"/>
              <p:cNvSpPr/>
              <p:nvPr/>
            </p:nvSpPr>
            <p:spPr>
              <a:xfrm rot="5400000">
                <a:off x="-900036" y="-681110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0" y="64"/>
                      <a:pt x="0" y="143"/>
                    </a:cubicBezTo>
                    <a:cubicBezTo>
                      <a:pt x="0" y="217"/>
                      <a:pt x="63" y="286"/>
                      <a:pt x="143" y="286"/>
                    </a:cubicBezTo>
                    <a:cubicBezTo>
                      <a:pt x="222" y="286"/>
                      <a:pt x="285" y="217"/>
                      <a:pt x="285" y="143"/>
                    </a:cubicBezTo>
                    <a:cubicBezTo>
                      <a:pt x="285" y="64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72"/>
              <p:cNvSpPr/>
              <p:nvPr/>
            </p:nvSpPr>
            <p:spPr>
              <a:xfrm rot="5400000">
                <a:off x="-598952" y="-711185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29" y="0"/>
                    </a:moveTo>
                    <a:cubicBezTo>
                      <a:pt x="325" y="0"/>
                      <a:pt x="0" y="325"/>
                      <a:pt x="0" y="729"/>
                    </a:cubicBezTo>
                    <a:cubicBezTo>
                      <a:pt x="0" y="1134"/>
                      <a:pt x="325" y="1458"/>
                      <a:pt x="729" y="1458"/>
                    </a:cubicBezTo>
                    <a:cubicBezTo>
                      <a:pt x="1133" y="1458"/>
                      <a:pt x="1458" y="1134"/>
                      <a:pt x="1458" y="729"/>
                    </a:cubicBezTo>
                    <a:cubicBezTo>
                      <a:pt x="1458" y="325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72"/>
              <p:cNvSpPr/>
              <p:nvPr/>
            </p:nvSpPr>
            <p:spPr>
              <a:xfrm rot="5400000">
                <a:off x="-1838007" y="-1656571"/>
                <a:ext cx="1629390" cy="3305331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20002" extrusionOk="0">
                    <a:moveTo>
                      <a:pt x="9506" y="353"/>
                    </a:moveTo>
                    <a:lnTo>
                      <a:pt x="9506" y="19648"/>
                    </a:lnTo>
                    <a:lnTo>
                      <a:pt x="354" y="19648"/>
                    </a:lnTo>
                    <a:lnTo>
                      <a:pt x="354" y="353"/>
                    </a:lnTo>
                    <a:close/>
                    <a:moveTo>
                      <a:pt x="177" y="0"/>
                    </a:moveTo>
                    <a:cubicBezTo>
                      <a:pt x="81" y="0"/>
                      <a:pt x="1" y="80"/>
                      <a:pt x="1" y="177"/>
                    </a:cubicBezTo>
                    <a:lnTo>
                      <a:pt x="1" y="19825"/>
                    </a:lnTo>
                    <a:cubicBezTo>
                      <a:pt x="1" y="19922"/>
                      <a:pt x="81" y="20001"/>
                      <a:pt x="177" y="20001"/>
                    </a:cubicBezTo>
                    <a:lnTo>
                      <a:pt x="9683" y="20001"/>
                    </a:lnTo>
                    <a:cubicBezTo>
                      <a:pt x="9779" y="20001"/>
                      <a:pt x="9859" y="19922"/>
                      <a:pt x="9859" y="19825"/>
                    </a:cubicBezTo>
                    <a:lnTo>
                      <a:pt x="9859" y="177"/>
                    </a:lnTo>
                    <a:cubicBezTo>
                      <a:pt x="9859" y="80"/>
                      <a:pt x="9779" y="0"/>
                      <a:pt x="9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72"/>
              <p:cNvSpPr/>
              <p:nvPr/>
            </p:nvSpPr>
            <p:spPr>
              <a:xfrm rot="5400000">
                <a:off x="-1591450" y="-1400599"/>
                <a:ext cx="1136276" cy="2793386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6904" extrusionOk="0">
                    <a:moveTo>
                      <a:pt x="360" y="0"/>
                    </a:moveTo>
                    <a:cubicBezTo>
                      <a:pt x="160" y="0"/>
                      <a:pt x="1" y="160"/>
                      <a:pt x="1" y="353"/>
                    </a:cubicBezTo>
                    <a:lnTo>
                      <a:pt x="1" y="16550"/>
                    </a:lnTo>
                    <a:cubicBezTo>
                      <a:pt x="1" y="16750"/>
                      <a:pt x="160" y="16903"/>
                      <a:pt x="360" y="16903"/>
                    </a:cubicBezTo>
                    <a:lnTo>
                      <a:pt x="6516" y="16903"/>
                    </a:lnTo>
                    <a:cubicBezTo>
                      <a:pt x="6716" y="16903"/>
                      <a:pt x="6875" y="16750"/>
                      <a:pt x="6875" y="16550"/>
                    </a:cubicBezTo>
                    <a:lnTo>
                      <a:pt x="6875" y="353"/>
                    </a:lnTo>
                    <a:cubicBezTo>
                      <a:pt x="6875" y="160"/>
                      <a:pt x="6716" y="0"/>
                      <a:pt x="6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72"/>
              <p:cNvSpPr/>
              <p:nvPr/>
            </p:nvSpPr>
            <p:spPr>
              <a:xfrm rot="5400000">
                <a:off x="-1620452" y="-1430757"/>
                <a:ext cx="1194445" cy="2853702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17269" extrusionOk="0">
                    <a:moveTo>
                      <a:pt x="6692" y="360"/>
                    </a:moveTo>
                    <a:cubicBezTo>
                      <a:pt x="6789" y="360"/>
                      <a:pt x="6869" y="439"/>
                      <a:pt x="6869" y="536"/>
                    </a:cubicBezTo>
                    <a:lnTo>
                      <a:pt x="6869" y="16733"/>
                    </a:lnTo>
                    <a:cubicBezTo>
                      <a:pt x="6869" y="16830"/>
                      <a:pt x="6789" y="16910"/>
                      <a:pt x="6692" y="16910"/>
                    </a:cubicBezTo>
                    <a:lnTo>
                      <a:pt x="536" y="16910"/>
                    </a:lnTo>
                    <a:cubicBezTo>
                      <a:pt x="433" y="16910"/>
                      <a:pt x="359" y="16830"/>
                      <a:pt x="359" y="16733"/>
                    </a:cubicBezTo>
                    <a:lnTo>
                      <a:pt x="359" y="536"/>
                    </a:lnTo>
                    <a:cubicBezTo>
                      <a:pt x="359" y="439"/>
                      <a:pt x="433" y="360"/>
                      <a:pt x="536" y="360"/>
                    </a:cubicBezTo>
                    <a:close/>
                    <a:moveTo>
                      <a:pt x="536" y="1"/>
                    </a:moveTo>
                    <a:cubicBezTo>
                      <a:pt x="240" y="1"/>
                      <a:pt x="0" y="240"/>
                      <a:pt x="0" y="536"/>
                    </a:cubicBezTo>
                    <a:lnTo>
                      <a:pt x="0" y="16733"/>
                    </a:lnTo>
                    <a:cubicBezTo>
                      <a:pt x="0" y="17029"/>
                      <a:pt x="240" y="17269"/>
                      <a:pt x="536" y="17269"/>
                    </a:cubicBezTo>
                    <a:lnTo>
                      <a:pt x="6692" y="17269"/>
                    </a:lnTo>
                    <a:cubicBezTo>
                      <a:pt x="6988" y="17269"/>
                      <a:pt x="7228" y="17029"/>
                      <a:pt x="7228" y="16733"/>
                    </a:cubicBezTo>
                    <a:lnTo>
                      <a:pt x="7228" y="536"/>
                    </a:lnTo>
                    <a:cubicBezTo>
                      <a:pt x="7228" y="240"/>
                      <a:pt x="6988" y="1"/>
                      <a:pt x="6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3" name="Google Shape;3123;p72"/>
            <p:cNvGrpSpPr/>
            <p:nvPr/>
          </p:nvGrpSpPr>
          <p:grpSpPr>
            <a:xfrm>
              <a:off x="2802178" y="353422"/>
              <a:ext cx="3064372" cy="1274509"/>
              <a:chOff x="-2675977" y="-818601"/>
              <a:chExt cx="3305331" cy="1629390"/>
            </a:xfrm>
          </p:grpSpPr>
          <p:sp>
            <p:nvSpPr>
              <p:cNvPr id="3124" name="Google Shape;3124;p72"/>
              <p:cNvSpPr/>
              <p:nvPr/>
            </p:nvSpPr>
            <p:spPr>
              <a:xfrm rot="5400000">
                <a:off x="-1797437" y="-1627405"/>
                <a:ext cx="1570890" cy="3246997"/>
              </a:xfrm>
              <a:custGeom>
                <a:avLst/>
                <a:gdLst/>
                <a:ahLst/>
                <a:cxnLst/>
                <a:rect l="l" t="t" r="r" b="b"/>
                <a:pathLst>
                  <a:path w="9506" h="19649" extrusionOk="0">
                    <a:moveTo>
                      <a:pt x="0" y="0"/>
                    </a:moveTo>
                    <a:lnTo>
                      <a:pt x="0" y="19649"/>
                    </a:lnTo>
                    <a:lnTo>
                      <a:pt x="9506" y="19649"/>
                    </a:lnTo>
                    <a:lnTo>
                      <a:pt x="9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72"/>
              <p:cNvSpPr/>
              <p:nvPr/>
            </p:nvSpPr>
            <p:spPr>
              <a:xfrm rot="5400000">
                <a:off x="-487902" y="664708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17" y="285"/>
                      <a:pt x="285" y="223"/>
                      <a:pt x="285" y="143"/>
                    </a:cubicBezTo>
                    <a:cubicBezTo>
                      <a:pt x="285" y="63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72"/>
              <p:cNvSpPr/>
              <p:nvPr/>
            </p:nvSpPr>
            <p:spPr>
              <a:xfrm rot="5400000">
                <a:off x="425516" y="-371013"/>
                <a:ext cx="241103" cy="13087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2" extrusionOk="0">
                    <a:moveTo>
                      <a:pt x="6" y="0"/>
                    </a:moveTo>
                    <a:cubicBezTo>
                      <a:pt x="6" y="17"/>
                      <a:pt x="1" y="40"/>
                      <a:pt x="1" y="63"/>
                    </a:cubicBezTo>
                    <a:cubicBezTo>
                      <a:pt x="1" y="467"/>
                      <a:pt x="325" y="792"/>
                      <a:pt x="730" y="792"/>
                    </a:cubicBezTo>
                    <a:cubicBezTo>
                      <a:pt x="1134" y="792"/>
                      <a:pt x="1459" y="467"/>
                      <a:pt x="1459" y="63"/>
                    </a:cubicBezTo>
                    <a:lnTo>
                      <a:pt x="1459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72"/>
              <p:cNvSpPr/>
              <p:nvPr/>
            </p:nvSpPr>
            <p:spPr>
              <a:xfrm rot="5400000">
                <a:off x="-1060080" y="644960"/>
                <a:ext cx="47262" cy="4709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5" extrusionOk="0">
                    <a:moveTo>
                      <a:pt x="143" y="0"/>
                    </a:moveTo>
                    <a:cubicBezTo>
                      <a:pt x="63" y="0"/>
                      <a:pt x="1" y="68"/>
                      <a:pt x="1" y="143"/>
                    </a:cubicBezTo>
                    <a:cubicBezTo>
                      <a:pt x="1" y="222"/>
                      <a:pt x="63" y="285"/>
                      <a:pt x="143" y="285"/>
                    </a:cubicBezTo>
                    <a:cubicBezTo>
                      <a:pt x="217" y="285"/>
                      <a:pt x="286" y="222"/>
                      <a:pt x="286" y="143"/>
                    </a:cubicBezTo>
                    <a:cubicBezTo>
                      <a:pt x="286" y="68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72"/>
              <p:cNvSpPr/>
              <p:nvPr/>
            </p:nvSpPr>
            <p:spPr>
              <a:xfrm rot="5400000">
                <a:off x="-2533864" y="-146516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29" y="1"/>
                    </a:moveTo>
                    <a:cubicBezTo>
                      <a:pt x="325" y="1"/>
                      <a:pt x="0" y="325"/>
                      <a:pt x="0" y="730"/>
                    </a:cubicBezTo>
                    <a:cubicBezTo>
                      <a:pt x="0" y="1134"/>
                      <a:pt x="325" y="1459"/>
                      <a:pt x="729" y="1459"/>
                    </a:cubicBezTo>
                    <a:cubicBezTo>
                      <a:pt x="1134" y="1459"/>
                      <a:pt x="1458" y="1134"/>
                      <a:pt x="1458" y="730"/>
                    </a:cubicBezTo>
                    <a:cubicBezTo>
                      <a:pt x="1458" y="325"/>
                      <a:pt x="1134" y="1"/>
                      <a:pt x="729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72"/>
              <p:cNvSpPr/>
              <p:nvPr/>
            </p:nvSpPr>
            <p:spPr>
              <a:xfrm rot="5400000">
                <a:off x="-2570548" y="283470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4" y="1"/>
                      <a:pt x="1" y="64"/>
                      <a:pt x="1" y="143"/>
                    </a:cubicBezTo>
                    <a:cubicBezTo>
                      <a:pt x="1" y="217"/>
                      <a:pt x="64" y="286"/>
                      <a:pt x="143" y="286"/>
                    </a:cubicBezTo>
                    <a:cubicBezTo>
                      <a:pt x="223" y="286"/>
                      <a:pt x="286" y="217"/>
                      <a:pt x="286" y="143"/>
                    </a:cubicBezTo>
                    <a:cubicBezTo>
                      <a:pt x="286" y="64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72"/>
              <p:cNvSpPr/>
              <p:nvPr/>
            </p:nvSpPr>
            <p:spPr>
              <a:xfrm rot="5400000">
                <a:off x="-2244923" y="641159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2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2"/>
                      <a:pt x="63" y="285"/>
                      <a:pt x="142" y="285"/>
                    </a:cubicBezTo>
                    <a:cubicBezTo>
                      <a:pt x="216" y="285"/>
                      <a:pt x="285" y="222"/>
                      <a:pt x="285" y="143"/>
                    </a:cubicBezTo>
                    <a:cubicBezTo>
                      <a:pt x="285" y="63"/>
                      <a:pt x="216" y="0"/>
                      <a:pt x="142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72"/>
              <p:cNvSpPr/>
              <p:nvPr/>
            </p:nvSpPr>
            <p:spPr>
              <a:xfrm rot="5400000">
                <a:off x="-1582353" y="644878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1" y="64"/>
                      <a:pt x="1" y="143"/>
                    </a:cubicBezTo>
                    <a:cubicBezTo>
                      <a:pt x="1" y="217"/>
                      <a:pt x="63" y="286"/>
                      <a:pt x="143" y="286"/>
                    </a:cubicBezTo>
                    <a:cubicBezTo>
                      <a:pt x="217" y="286"/>
                      <a:pt x="286" y="217"/>
                      <a:pt x="286" y="143"/>
                    </a:cubicBezTo>
                    <a:cubicBezTo>
                      <a:pt x="286" y="64"/>
                      <a:pt x="217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72"/>
              <p:cNvSpPr/>
              <p:nvPr/>
            </p:nvSpPr>
            <p:spPr>
              <a:xfrm rot="5400000">
                <a:off x="457080" y="393611"/>
                <a:ext cx="47097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1"/>
                    </a:moveTo>
                    <a:cubicBezTo>
                      <a:pt x="63" y="1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3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72"/>
              <p:cNvSpPr/>
              <p:nvPr/>
            </p:nvSpPr>
            <p:spPr>
              <a:xfrm rot="5400000">
                <a:off x="-2051995" y="429390"/>
                <a:ext cx="242095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5" extrusionOk="0">
                    <a:moveTo>
                      <a:pt x="735" y="1"/>
                    </a:moveTo>
                    <a:cubicBezTo>
                      <a:pt x="331" y="1"/>
                      <a:pt x="1" y="331"/>
                      <a:pt x="1" y="730"/>
                    </a:cubicBezTo>
                    <a:cubicBezTo>
                      <a:pt x="1" y="1134"/>
                      <a:pt x="331" y="1465"/>
                      <a:pt x="735" y="1465"/>
                    </a:cubicBezTo>
                    <a:cubicBezTo>
                      <a:pt x="1134" y="1465"/>
                      <a:pt x="1464" y="1134"/>
                      <a:pt x="1464" y="730"/>
                    </a:cubicBezTo>
                    <a:cubicBezTo>
                      <a:pt x="1464" y="331"/>
                      <a:pt x="1134" y="1"/>
                      <a:pt x="735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72"/>
              <p:cNvSpPr/>
              <p:nvPr/>
            </p:nvSpPr>
            <p:spPr>
              <a:xfrm rot="5400000">
                <a:off x="406760" y="576795"/>
                <a:ext cx="204417" cy="20507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41" extrusionOk="0">
                    <a:moveTo>
                      <a:pt x="206" y="0"/>
                    </a:moveTo>
                    <a:cubicBezTo>
                      <a:pt x="75" y="137"/>
                      <a:pt x="1" y="319"/>
                      <a:pt x="1" y="513"/>
                    </a:cubicBezTo>
                    <a:cubicBezTo>
                      <a:pt x="1" y="950"/>
                      <a:pt x="358" y="1240"/>
                      <a:pt x="732" y="1240"/>
                    </a:cubicBezTo>
                    <a:cubicBezTo>
                      <a:pt x="909" y="1240"/>
                      <a:pt x="1089" y="1175"/>
                      <a:pt x="1237" y="1031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72"/>
              <p:cNvSpPr/>
              <p:nvPr/>
            </p:nvSpPr>
            <p:spPr>
              <a:xfrm rot="5400000">
                <a:off x="-877976" y="444014"/>
                <a:ext cx="241103" cy="241926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64" extrusionOk="0">
                    <a:moveTo>
                      <a:pt x="730" y="0"/>
                    </a:moveTo>
                    <a:cubicBezTo>
                      <a:pt x="325" y="0"/>
                      <a:pt x="1" y="330"/>
                      <a:pt x="1" y="735"/>
                    </a:cubicBezTo>
                    <a:cubicBezTo>
                      <a:pt x="1" y="1133"/>
                      <a:pt x="325" y="1464"/>
                      <a:pt x="730" y="1464"/>
                    </a:cubicBezTo>
                    <a:cubicBezTo>
                      <a:pt x="1134" y="1464"/>
                      <a:pt x="1459" y="1133"/>
                      <a:pt x="1459" y="735"/>
                    </a:cubicBezTo>
                    <a:cubicBezTo>
                      <a:pt x="1459" y="330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72"/>
              <p:cNvSpPr/>
              <p:nvPr/>
            </p:nvSpPr>
            <p:spPr>
              <a:xfrm rot="5400000">
                <a:off x="-233749" y="459466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30" y="1"/>
                    </a:moveTo>
                    <a:cubicBezTo>
                      <a:pt x="326" y="1"/>
                      <a:pt x="1" y="325"/>
                      <a:pt x="1" y="730"/>
                    </a:cubicBezTo>
                    <a:cubicBezTo>
                      <a:pt x="1" y="1134"/>
                      <a:pt x="326" y="1459"/>
                      <a:pt x="730" y="1459"/>
                    </a:cubicBezTo>
                    <a:cubicBezTo>
                      <a:pt x="1134" y="1459"/>
                      <a:pt x="1459" y="1134"/>
                      <a:pt x="1459" y="730"/>
                    </a:cubicBezTo>
                    <a:cubicBezTo>
                      <a:pt x="1459" y="325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72"/>
              <p:cNvSpPr/>
              <p:nvPr/>
            </p:nvSpPr>
            <p:spPr>
              <a:xfrm rot="5400000">
                <a:off x="170950" y="648678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1" y="64"/>
                      <a:pt x="1" y="143"/>
                    </a:cubicBezTo>
                    <a:cubicBezTo>
                      <a:pt x="1" y="223"/>
                      <a:pt x="63" y="286"/>
                      <a:pt x="143" y="286"/>
                    </a:cubicBezTo>
                    <a:cubicBezTo>
                      <a:pt x="223" y="286"/>
                      <a:pt x="285" y="223"/>
                      <a:pt x="285" y="143"/>
                    </a:cubicBezTo>
                    <a:cubicBezTo>
                      <a:pt x="285" y="64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72"/>
              <p:cNvSpPr/>
              <p:nvPr/>
            </p:nvSpPr>
            <p:spPr>
              <a:xfrm rot="5400000">
                <a:off x="256548" y="3037"/>
                <a:ext cx="242095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5" extrusionOk="0">
                    <a:moveTo>
                      <a:pt x="730" y="1"/>
                    </a:moveTo>
                    <a:cubicBezTo>
                      <a:pt x="331" y="1"/>
                      <a:pt x="1" y="331"/>
                      <a:pt x="1" y="730"/>
                    </a:cubicBezTo>
                    <a:cubicBezTo>
                      <a:pt x="1" y="1134"/>
                      <a:pt x="331" y="1464"/>
                      <a:pt x="730" y="1464"/>
                    </a:cubicBezTo>
                    <a:cubicBezTo>
                      <a:pt x="1134" y="1464"/>
                      <a:pt x="1464" y="1134"/>
                      <a:pt x="1464" y="730"/>
                    </a:cubicBezTo>
                    <a:cubicBezTo>
                      <a:pt x="1464" y="331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72"/>
              <p:cNvSpPr/>
              <p:nvPr/>
            </p:nvSpPr>
            <p:spPr>
              <a:xfrm rot="5400000">
                <a:off x="-1273254" y="-826449"/>
                <a:ext cx="166740" cy="2409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458" extrusionOk="0">
                    <a:moveTo>
                      <a:pt x="280" y="0"/>
                    </a:moveTo>
                    <a:cubicBezTo>
                      <a:pt x="187" y="0"/>
                      <a:pt x="93" y="18"/>
                      <a:pt x="0" y="57"/>
                    </a:cubicBezTo>
                    <a:lnTo>
                      <a:pt x="0" y="1401"/>
                    </a:lnTo>
                    <a:cubicBezTo>
                      <a:pt x="93" y="1439"/>
                      <a:pt x="187" y="1457"/>
                      <a:pt x="280" y="1457"/>
                    </a:cubicBezTo>
                    <a:cubicBezTo>
                      <a:pt x="664" y="1457"/>
                      <a:pt x="1008" y="1147"/>
                      <a:pt x="1008" y="729"/>
                    </a:cubicBezTo>
                    <a:cubicBezTo>
                      <a:pt x="1008" y="311"/>
                      <a:pt x="664" y="0"/>
                      <a:pt x="280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72"/>
              <p:cNvSpPr/>
              <p:nvPr/>
            </p:nvSpPr>
            <p:spPr>
              <a:xfrm rot="5400000">
                <a:off x="476910" y="-504207"/>
                <a:ext cx="47097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2" y="1"/>
                    </a:moveTo>
                    <a:cubicBezTo>
                      <a:pt x="63" y="1"/>
                      <a:pt x="0" y="64"/>
                      <a:pt x="0" y="143"/>
                    </a:cubicBezTo>
                    <a:cubicBezTo>
                      <a:pt x="0" y="223"/>
                      <a:pt x="63" y="286"/>
                      <a:pt x="142" y="286"/>
                    </a:cubicBezTo>
                    <a:cubicBezTo>
                      <a:pt x="222" y="286"/>
                      <a:pt x="285" y="223"/>
                      <a:pt x="285" y="143"/>
                    </a:cubicBezTo>
                    <a:cubicBezTo>
                      <a:pt x="285" y="64"/>
                      <a:pt x="222" y="1"/>
                      <a:pt x="142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72"/>
              <p:cNvSpPr/>
              <p:nvPr/>
            </p:nvSpPr>
            <p:spPr>
              <a:xfrm rot="5400000">
                <a:off x="-138646" y="-708460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1"/>
                    </a:moveTo>
                    <a:cubicBezTo>
                      <a:pt x="63" y="1"/>
                      <a:pt x="0" y="69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9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72"/>
              <p:cNvSpPr/>
              <p:nvPr/>
            </p:nvSpPr>
            <p:spPr>
              <a:xfrm rot="5400000">
                <a:off x="-2630039" y="-794803"/>
                <a:ext cx="161121" cy="172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041" extrusionOk="0">
                    <a:moveTo>
                      <a:pt x="247" y="0"/>
                    </a:moveTo>
                    <a:cubicBezTo>
                      <a:pt x="166" y="0"/>
                      <a:pt x="83" y="14"/>
                      <a:pt x="0" y="44"/>
                    </a:cubicBezTo>
                    <a:lnTo>
                      <a:pt x="0" y="1041"/>
                    </a:lnTo>
                    <a:lnTo>
                      <a:pt x="900" y="1041"/>
                    </a:lnTo>
                    <a:cubicBezTo>
                      <a:pt x="946" y="944"/>
                      <a:pt x="974" y="836"/>
                      <a:pt x="974" y="727"/>
                    </a:cubicBezTo>
                    <a:cubicBezTo>
                      <a:pt x="974" y="313"/>
                      <a:pt x="632" y="0"/>
                      <a:pt x="247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72"/>
              <p:cNvSpPr/>
              <p:nvPr/>
            </p:nvSpPr>
            <p:spPr>
              <a:xfrm rot="5400000">
                <a:off x="-1327786" y="613399"/>
                <a:ext cx="98986" cy="23729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436" extrusionOk="0">
                    <a:moveTo>
                      <a:pt x="599" y="1"/>
                    </a:moveTo>
                    <a:cubicBezTo>
                      <a:pt x="251" y="63"/>
                      <a:pt x="1" y="365"/>
                      <a:pt x="1" y="718"/>
                    </a:cubicBezTo>
                    <a:cubicBezTo>
                      <a:pt x="1" y="1066"/>
                      <a:pt x="251" y="1367"/>
                      <a:pt x="599" y="1436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72"/>
              <p:cNvSpPr/>
              <p:nvPr/>
            </p:nvSpPr>
            <p:spPr>
              <a:xfrm rot="5400000">
                <a:off x="-2578067" y="-375310"/>
                <a:ext cx="47097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86" extrusionOk="0">
                    <a:moveTo>
                      <a:pt x="143" y="0"/>
                    </a:moveTo>
                    <a:cubicBezTo>
                      <a:pt x="63" y="0"/>
                      <a:pt x="0" y="63"/>
                      <a:pt x="0" y="143"/>
                    </a:cubicBezTo>
                    <a:cubicBezTo>
                      <a:pt x="0" y="223"/>
                      <a:pt x="63" y="285"/>
                      <a:pt x="143" y="285"/>
                    </a:cubicBezTo>
                    <a:cubicBezTo>
                      <a:pt x="222" y="285"/>
                      <a:pt x="285" y="223"/>
                      <a:pt x="285" y="143"/>
                    </a:cubicBezTo>
                    <a:cubicBezTo>
                      <a:pt x="285" y="63"/>
                      <a:pt x="222" y="0"/>
                      <a:pt x="143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72"/>
              <p:cNvSpPr/>
              <p:nvPr/>
            </p:nvSpPr>
            <p:spPr>
              <a:xfrm rot="5400000">
                <a:off x="480546" y="-719697"/>
                <a:ext cx="47262" cy="4709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5" extrusionOk="0">
                    <a:moveTo>
                      <a:pt x="143" y="0"/>
                    </a:moveTo>
                    <a:cubicBezTo>
                      <a:pt x="63" y="0"/>
                      <a:pt x="1" y="63"/>
                      <a:pt x="1" y="143"/>
                    </a:cubicBezTo>
                    <a:cubicBezTo>
                      <a:pt x="1" y="222"/>
                      <a:pt x="63" y="285"/>
                      <a:pt x="143" y="285"/>
                    </a:cubicBezTo>
                    <a:cubicBezTo>
                      <a:pt x="217" y="285"/>
                      <a:pt x="286" y="222"/>
                      <a:pt x="286" y="143"/>
                    </a:cubicBezTo>
                    <a:cubicBezTo>
                      <a:pt x="286" y="63"/>
                      <a:pt x="217" y="0"/>
                      <a:pt x="143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72"/>
              <p:cNvSpPr/>
              <p:nvPr/>
            </p:nvSpPr>
            <p:spPr>
              <a:xfrm rot="5400000">
                <a:off x="-2676888" y="575390"/>
                <a:ext cx="248540" cy="163763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991" extrusionOk="0">
                    <a:moveTo>
                      <a:pt x="829" y="1"/>
                    </a:moveTo>
                    <a:cubicBezTo>
                      <a:pt x="741" y="1"/>
                      <a:pt x="651" y="17"/>
                      <a:pt x="564" y="51"/>
                    </a:cubicBezTo>
                    <a:cubicBezTo>
                      <a:pt x="188" y="194"/>
                      <a:pt x="0" y="615"/>
                      <a:pt x="142" y="991"/>
                    </a:cubicBezTo>
                    <a:lnTo>
                      <a:pt x="1492" y="991"/>
                    </a:lnTo>
                    <a:cubicBezTo>
                      <a:pt x="1498" y="985"/>
                      <a:pt x="1504" y="980"/>
                      <a:pt x="1504" y="968"/>
                    </a:cubicBezTo>
                    <a:lnTo>
                      <a:pt x="1504" y="473"/>
                    </a:lnTo>
                    <a:cubicBezTo>
                      <a:pt x="1394" y="179"/>
                      <a:pt x="1120" y="1"/>
                      <a:pt x="829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72"/>
              <p:cNvSpPr/>
              <p:nvPr/>
            </p:nvSpPr>
            <p:spPr>
              <a:xfrm rot="5400000">
                <a:off x="-1589955" y="-704742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4" y="1"/>
                      <a:pt x="1" y="63"/>
                      <a:pt x="1" y="143"/>
                    </a:cubicBezTo>
                    <a:cubicBezTo>
                      <a:pt x="1" y="223"/>
                      <a:pt x="64" y="285"/>
                      <a:pt x="143" y="285"/>
                    </a:cubicBezTo>
                    <a:cubicBezTo>
                      <a:pt x="223" y="285"/>
                      <a:pt x="286" y="223"/>
                      <a:pt x="286" y="143"/>
                    </a:cubicBezTo>
                    <a:cubicBezTo>
                      <a:pt x="286" y="63"/>
                      <a:pt x="223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72"/>
              <p:cNvSpPr/>
              <p:nvPr/>
            </p:nvSpPr>
            <p:spPr>
              <a:xfrm rot="5400000">
                <a:off x="-2232777" y="-704742"/>
                <a:ext cx="47262" cy="47262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0"/>
                    </a:moveTo>
                    <a:cubicBezTo>
                      <a:pt x="64" y="0"/>
                      <a:pt x="1" y="69"/>
                      <a:pt x="1" y="143"/>
                    </a:cubicBezTo>
                    <a:cubicBezTo>
                      <a:pt x="1" y="222"/>
                      <a:pt x="64" y="285"/>
                      <a:pt x="143" y="285"/>
                    </a:cubicBezTo>
                    <a:cubicBezTo>
                      <a:pt x="223" y="285"/>
                      <a:pt x="286" y="222"/>
                      <a:pt x="286" y="143"/>
                    </a:cubicBezTo>
                    <a:cubicBezTo>
                      <a:pt x="286" y="69"/>
                      <a:pt x="223" y="0"/>
                      <a:pt x="143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72"/>
              <p:cNvSpPr/>
              <p:nvPr/>
            </p:nvSpPr>
            <p:spPr>
              <a:xfrm rot="5400000">
                <a:off x="-2040262" y="-699452"/>
                <a:ext cx="242095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59" extrusionOk="0">
                    <a:moveTo>
                      <a:pt x="735" y="1"/>
                    </a:moveTo>
                    <a:cubicBezTo>
                      <a:pt x="331" y="1"/>
                      <a:pt x="0" y="325"/>
                      <a:pt x="0" y="730"/>
                    </a:cubicBezTo>
                    <a:cubicBezTo>
                      <a:pt x="0" y="1134"/>
                      <a:pt x="331" y="1459"/>
                      <a:pt x="735" y="1459"/>
                    </a:cubicBezTo>
                    <a:cubicBezTo>
                      <a:pt x="1134" y="1459"/>
                      <a:pt x="1464" y="1134"/>
                      <a:pt x="1464" y="730"/>
                    </a:cubicBezTo>
                    <a:cubicBezTo>
                      <a:pt x="1464" y="325"/>
                      <a:pt x="1134" y="1"/>
                      <a:pt x="735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72"/>
              <p:cNvSpPr/>
              <p:nvPr/>
            </p:nvSpPr>
            <p:spPr>
              <a:xfrm rot="5400000">
                <a:off x="209947" y="-732503"/>
                <a:ext cx="241103" cy="242091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65" extrusionOk="0">
                    <a:moveTo>
                      <a:pt x="730" y="0"/>
                    </a:moveTo>
                    <a:cubicBezTo>
                      <a:pt x="325" y="0"/>
                      <a:pt x="1" y="331"/>
                      <a:pt x="1" y="729"/>
                    </a:cubicBezTo>
                    <a:cubicBezTo>
                      <a:pt x="1" y="1134"/>
                      <a:pt x="325" y="1464"/>
                      <a:pt x="730" y="1464"/>
                    </a:cubicBezTo>
                    <a:cubicBezTo>
                      <a:pt x="1134" y="1464"/>
                      <a:pt x="1459" y="1134"/>
                      <a:pt x="1459" y="729"/>
                    </a:cubicBezTo>
                    <a:cubicBezTo>
                      <a:pt x="1459" y="331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72"/>
              <p:cNvSpPr/>
              <p:nvPr/>
            </p:nvSpPr>
            <p:spPr>
              <a:xfrm rot="5400000">
                <a:off x="-900036" y="-681110"/>
                <a:ext cx="47262" cy="4726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86" extrusionOk="0">
                    <a:moveTo>
                      <a:pt x="143" y="1"/>
                    </a:moveTo>
                    <a:cubicBezTo>
                      <a:pt x="63" y="1"/>
                      <a:pt x="0" y="64"/>
                      <a:pt x="0" y="143"/>
                    </a:cubicBezTo>
                    <a:cubicBezTo>
                      <a:pt x="0" y="217"/>
                      <a:pt x="63" y="286"/>
                      <a:pt x="143" y="286"/>
                    </a:cubicBezTo>
                    <a:cubicBezTo>
                      <a:pt x="222" y="286"/>
                      <a:pt x="285" y="217"/>
                      <a:pt x="285" y="143"/>
                    </a:cubicBezTo>
                    <a:cubicBezTo>
                      <a:pt x="285" y="64"/>
                      <a:pt x="222" y="1"/>
                      <a:pt x="143" y="1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72"/>
              <p:cNvSpPr/>
              <p:nvPr/>
            </p:nvSpPr>
            <p:spPr>
              <a:xfrm rot="5400000">
                <a:off x="-598952" y="-711185"/>
                <a:ext cx="241103" cy="2411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459" extrusionOk="0">
                    <a:moveTo>
                      <a:pt x="729" y="0"/>
                    </a:moveTo>
                    <a:cubicBezTo>
                      <a:pt x="325" y="0"/>
                      <a:pt x="0" y="325"/>
                      <a:pt x="0" y="729"/>
                    </a:cubicBezTo>
                    <a:cubicBezTo>
                      <a:pt x="0" y="1134"/>
                      <a:pt x="325" y="1458"/>
                      <a:pt x="729" y="1458"/>
                    </a:cubicBezTo>
                    <a:cubicBezTo>
                      <a:pt x="1133" y="1458"/>
                      <a:pt x="1458" y="1134"/>
                      <a:pt x="1458" y="729"/>
                    </a:cubicBezTo>
                    <a:cubicBezTo>
                      <a:pt x="1458" y="325"/>
                      <a:pt x="1133" y="0"/>
                      <a:pt x="729" y="0"/>
                    </a:cubicBez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72"/>
              <p:cNvSpPr/>
              <p:nvPr/>
            </p:nvSpPr>
            <p:spPr>
              <a:xfrm rot="5400000">
                <a:off x="-1838007" y="-1656571"/>
                <a:ext cx="1629390" cy="3305331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20002" extrusionOk="0">
                    <a:moveTo>
                      <a:pt x="9506" y="353"/>
                    </a:moveTo>
                    <a:lnTo>
                      <a:pt x="9506" y="19648"/>
                    </a:lnTo>
                    <a:lnTo>
                      <a:pt x="354" y="19648"/>
                    </a:lnTo>
                    <a:lnTo>
                      <a:pt x="354" y="353"/>
                    </a:lnTo>
                    <a:close/>
                    <a:moveTo>
                      <a:pt x="177" y="0"/>
                    </a:moveTo>
                    <a:cubicBezTo>
                      <a:pt x="81" y="0"/>
                      <a:pt x="1" y="80"/>
                      <a:pt x="1" y="177"/>
                    </a:cubicBezTo>
                    <a:lnTo>
                      <a:pt x="1" y="19825"/>
                    </a:lnTo>
                    <a:cubicBezTo>
                      <a:pt x="1" y="19922"/>
                      <a:pt x="81" y="20001"/>
                      <a:pt x="177" y="20001"/>
                    </a:cubicBezTo>
                    <a:lnTo>
                      <a:pt x="9683" y="20001"/>
                    </a:lnTo>
                    <a:cubicBezTo>
                      <a:pt x="9779" y="20001"/>
                      <a:pt x="9859" y="19922"/>
                      <a:pt x="9859" y="19825"/>
                    </a:cubicBezTo>
                    <a:lnTo>
                      <a:pt x="9859" y="177"/>
                    </a:lnTo>
                    <a:cubicBezTo>
                      <a:pt x="9859" y="80"/>
                      <a:pt x="9779" y="0"/>
                      <a:pt x="9683" y="0"/>
                    </a:cubicBezTo>
                    <a:close/>
                  </a:path>
                </a:pathLst>
              </a:custGeom>
              <a:solidFill>
                <a:srgbClr val="E4A4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72"/>
              <p:cNvSpPr/>
              <p:nvPr/>
            </p:nvSpPr>
            <p:spPr>
              <a:xfrm rot="5400000">
                <a:off x="-1591450" y="-1400599"/>
                <a:ext cx="1136276" cy="2793386"/>
              </a:xfrm>
              <a:custGeom>
                <a:avLst/>
                <a:gdLst/>
                <a:ahLst/>
                <a:cxnLst/>
                <a:rect l="l" t="t" r="r" b="b"/>
                <a:pathLst>
                  <a:path w="6876" h="16904" extrusionOk="0">
                    <a:moveTo>
                      <a:pt x="360" y="0"/>
                    </a:moveTo>
                    <a:cubicBezTo>
                      <a:pt x="160" y="0"/>
                      <a:pt x="1" y="160"/>
                      <a:pt x="1" y="353"/>
                    </a:cubicBezTo>
                    <a:lnTo>
                      <a:pt x="1" y="16550"/>
                    </a:lnTo>
                    <a:cubicBezTo>
                      <a:pt x="1" y="16750"/>
                      <a:pt x="160" y="16903"/>
                      <a:pt x="360" y="16903"/>
                    </a:cubicBezTo>
                    <a:lnTo>
                      <a:pt x="6516" y="16903"/>
                    </a:lnTo>
                    <a:cubicBezTo>
                      <a:pt x="6716" y="16903"/>
                      <a:pt x="6875" y="16750"/>
                      <a:pt x="6875" y="16550"/>
                    </a:cubicBezTo>
                    <a:lnTo>
                      <a:pt x="6875" y="353"/>
                    </a:lnTo>
                    <a:cubicBezTo>
                      <a:pt x="6875" y="160"/>
                      <a:pt x="6716" y="0"/>
                      <a:pt x="65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72"/>
              <p:cNvSpPr/>
              <p:nvPr/>
            </p:nvSpPr>
            <p:spPr>
              <a:xfrm rot="5400000">
                <a:off x="-1620452" y="-1430757"/>
                <a:ext cx="1194445" cy="2853702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17269" extrusionOk="0">
                    <a:moveTo>
                      <a:pt x="6692" y="360"/>
                    </a:moveTo>
                    <a:cubicBezTo>
                      <a:pt x="6789" y="360"/>
                      <a:pt x="6869" y="439"/>
                      <a:pt x="6869" y="536"/>
                    </a:cubicBezTo>
                    <a:lnTo>
                      <a:pt x="6869" y="16733"/>
                    </a:lnTo>
                    <a:cubicBezTo>
                      <a:pt x="6869" y="16830"/>
                      <a:pt x="6789" y="16910"/>
                      <a:pt x="6692" y="16910"/>
                    </a:cubicBezTo>
                    <a:lnTo>
                      <a:pt x="536" y="16910"/>
                    </a:lnTo>
                    <a:cubicBezTo>
                      <a:pt x="433" y="16910"/>
                      <a:pt x="359" y="16830"/>
                      <a:pt x="359" y="16733"/>
                    </a:cubicBezTo>
                    <a:lnTo>
                      <a:pt x="359" y="536"/>
                    </a:lnTo>
                    <a:cubicBezTo>
                      <a:pt x="359" y="439"/>
                      <a:pt x="433" y="360"/>
                      <a:pt x="536" y="360"/>
                    </a:cubicBezTo>
                    <a:close/>
                    <a:moveTo>
                      <a:pt x="536" y="1"/>
                    </a:moveTo>
                    <a:cubicBezTo>
                      <a:pt x="240" y="1"/>
                      <a:pt x="0" y="240"/>
                      <a:pt x="0" y="536"/>
                    </a:cubicBezTo>
                    <a:lnTo>
                      <a:pt x="0" y="16733"/>
                    </a:lnTo>
                    <a:cubicBezTo>
                      <a:pt x="0" y="17029"/>
                      <a:pt x="240" y="17269"/>
                      <a:pt x="536" y="17269"/>
                    </a:cubicBezTo>
                    <a:lnTo>
                      <a:pt x="6692" y="17269"/>
                    </a:lnTo>
                    <a:cubicBezTo>
                      <a:pt x="6988" y="17269"/>
                      <a:pt x="7228" y="17029"/>
                      <a:pt x="7228" y="16733"/>
                    </a:cubicBezTo>
                    <a:lnTo>
                      <a:pt x="7228" y="536"/>
                    </a:lnTo>
                    <a:cubicBezTo>
                      <a:pt x="7228" y="240"/>
                      <a:pt x="698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56" name="Google Shape;3156;p72"/>
          <p:cNvSpPr txBox="1">
            <a:spLocks noGrp="1"/>
          </p:cNvSpPr>
          <p:nvPr>
            <p:ph type="ctrTitle" idx="4294967295"/>
          </p:nvPr>
        </p:nvSpPr>
        <p:spPr>
          <a:xfrm>
            <a:off x="3157189" y="612427"/>
            <a:ext cx="2566988" cy="784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¡Gracias!</a:t>
            </a:r>
            <a:endParaRPr lang="es-ES" sz="4400"/>
          </a:p>
        </p:txBody>
      </p:sp>
      <p:sp>
        <p:nvSpPr>
          <p:cNvPr id="3158" name="Google Shape;3158;p72"/>
          <p:cNvSpPr txBox="1">
            <a:spLocks noGrp="1"/>
          </p:cNvSpPr>
          <p:nvPr>
            <p:ph type="subTitle" idx="4294967295"/>
          </p:nvPr>
        </p:nvSpPr>
        <p:spPr>
          <a:xfrm>
            <a:off x="2647691" y="2036241"/>
            <a:ext cx="3421178" cy="1452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3200"/>
              <a:t>¿</a:t>
            </a:r>
            <a:r>
              <a:rPr lang="en" sz="3200" err="1"/>
              <a:t>Alguna</a:t>
            </a:r>
            <a:r>
              <a:rPr lang="en" sz="3200"/>
              <a:t> </a:t>
            </a:r>
            <a:r>
              <a:rPr lang="en" sz="3200" err="1"/>
              <a:t>pregunta</a:t>
            </a:r>
            <a:r>
              <a:rPr lang="en" sz="3200"/>
              <a:t>?</a:t>
            </a:r>
            <a:endParaRPr lang="es-ES" sz="3200"/>
          </a:p>
        </p:txBody>
      </p:sp>
      <p:sp>
        <p:nvSpPr>
          <p:cNvPr id="3159" name="Google Shape;3159;p72"/>
          <p:cNvSpPr txBox="1"/>
          <p:nvPr/>
        </p:nvSpPr>
        <p:spPr>
          <a:xfrm>
            <a:off x="3821357" y="3430340"/>
            <a:ext cx="780809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b="1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No </a:t>
            </a:r>
            <a:r>
              <a:rPr lang="en" sz="1200" b="1" err="1">
                <a:solidFill>
                  <a:schemeClr val="dk2"/>
                </a:solidFill>
                <a:latin typeface="Andika"/>
                <a:ea typeface="Andika"/>
                <a:cs typeface="Andika"/>
                <a:sym typeface="Andika"/>
              </a:rPr>
              <a:t>te</a:t>
            </a:r>
            <a:endParaRPr lang="es-ES" err="1"/>
          </a:p>
        </p:txBody>
      </p:sp>
      <p:pic>
        <p:nvPicPr>
          <p:cNvPr id="4" name="Gráfico 4" descr="Tijeras con relleno sólido">
            <a:extLst>
              <a:ext uri="{FF2B5EF4-FFF2-40B4-BE49-F238E27FC236}">
                <a16:creationId xmlns:a16="http://schemas.microsoft.com/office/drawing/2014/main" id="{4E7C58B7-62EE-43AB-B648-197AAA4A7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0568" y="3448533"/>
            <a:ext cx="273205" cy="2592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AF517C6-A881-42E5-A003-633D4FE7E0E6}"/>
              </a:ext>
            </a:extLst>
          </p:cNvPr>
          <p:cNvSpPr txBox="1"/>
          <p:nvPr/>
        </p:nvSpPr>
        <p:spPr>
          <a:xfrm>
            <a:off x="2717965" y="4285290"/>
            <a:ext cx="33518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ndika"/>
              </a:rPr>
              <a:t>Pincha </a:t>
            </a:r>
            <a:r>
              <a:rPr lang="es-ES">
                <a:latin typeface="Andika"/>
                <a:hlinkClick r:id="rId5"/>
              </a:rPr>
              <a:t>aquí</a:t>
            </a:r>
            <a:r>
              <a:rPr lang="es-ES">
                <a:latin typeface="Andika"/>
              </a:rPr>
              <a:t> para acceder al proyecto</a:t>
            </a:r>
          </a:p>
        </p:txBody>
      </p:sp>
      <p:sp>
        <p:nvSpPr>
          <p:cNvPr id="8" name="Google Shape;881;p42">
            <a:extLst>
              <a:ext uri="{FF2B5EF4-FFF2-40B4-BE49-F238E27FC236}">
                <a16:creationId xmlns:a16="http://schemas.microsoft.com/office/drawing/2014/main" id="{B3358559-B614-45EF-AF2F-0D49588D36FF}"/>
              </a:ext>
            </a:extLst>
          </p:cNvPr>
          <p:cNvSpPr/>
          <p:nvPr/>
        </p:nvSpPr>
        <p:spPr>
          <a:xfrm rot="19553611">
            <a:off x="6089806" y="287802"/>
            <a:ext cx="494531" cy="828136"/>
          </a:xfrm>
          <a:custGeom>
            <a:avLst/>
            <a:gdLst/>
            <a:ahLst/>
            <a:cxnLst/>
            <a:rect l="l" t="t" r="r" b="b"/>
            <a:pathLst>
              <a:path w="1134" h="1899" extrusionOk="0">
                <a:moveTo>
                  <a:pt x="200" y="0"/>
                </a:moveTo>
                <a:lnTo>
                  <a:pt x="200" y="0"/>
                </a:lnTo>
                <a:cubicBezTo>
                  <a:pt x="101" y="577"/>
                  <a:pt x="478" y="587"/>
                  <a:pt x="506" y="587"/>
                </a:cubicBezTo>
                <a:cubicBezTo>
                  <a:pt x="507" y="587"/>
                  <a:pt x="507" y="587"/>
                  <a:pt x="507" y="587"/>
                </a:cubicBezTo>
                <a:cubicBezTo>
                  <a:pt x="547" y="661"/>
                  <a:pt x="581" y="735"/>
                  <a:pt x="604" y="815"/>
                </a:cubicBezTo>
                <a:cubicBezTo>
                  <a:pt x="545" y="766"/>
                  <a:pt x="467" y="749"/>
                  <a:pt x="388" y="749"/>
                </a:cubicBezTo>
                <a:cubicBezTo>
                  <a:pt x="231" y="749"/>
                  <a:pt x="74" y="815"/>
                  <a:pt x="74" y="815"/>
                </a:cubicBezTo>
                <a:cubicBezTo>
                  <a:pt x="229" y="1062"/>
                  <a:pt x="380" y="1128"/>
                  <a:pt x="494" y="1128"/>
                </a:cubicBezTo>
                <a:cubicBezTo>
                  <a:pt x="556" y="1128"/>
                  <a:pt x="608" y="1108"/>
                  <a:pt x="644" y="1088"/>
                </a:cubicBezTo>
                <a:lnTo>
                  <a:pt x="644" y="1162"/>
                </a:lnTo>
                <a:cubicBezTo>
                  <a:pt x="632" y="1271"/>
                  <a:pt x="604" y="1379"/>
                  <a:pt x="558" y="1481"/>
                </a:cubicBezTo>
                <a:cubicBezTo>
                  <a:pt x="536" y="1504"/>
                  <a:pt x="513" y="1527"/>
                  <a:pt x="501" y="1555"/>
                </a:cubicBezTo>
                <a:cubicBezTo>
                  <a:pt x="479" y="1271"/>
                  <a:pt x="0" y="1259"/>
                  <a:pt x="0" y="1259"/>
                </a:cubicBezTo>
                <a:lnTo>
                  <a:pt x="0" y="1259"/>
                </a:lnTo>
                <a:cubicBezTo>
                  <a:pt x="57" y="1675"/>
                  <a:pt x="262" y="1738"/>
                  <a:pt x="382" y="1738"/>
                </a:cubicBezTo>
                <a:cubicBezTo>
                  <a:pt x="353" y="1766"/>
                  <a:pt x="325" y="1800"/>
                  <a:pt x="296" y="1829"/>
                </a:cubicBezTo>
                <a:cubicBezTo>
                  <a:pt x="273" y="1852"/>
                  <a:pt x="300" y="1899"/>
                  <a:pt x="332" y="1899"/>
                </a:cubicBezTo>
                <a:cubicBezTo>
                  <a:pt x="339" y="1899"/>
                  <a:pt x="346" y="1896"/>
                  <a:pt x="353" y="1891"/>
                </a:cubicBezTo>
                <a:cubicBezTo>
                  <a:pt x="410" y="1851"/>
                  <a:pt x="462" y="1806"/>
                  <a:pt x="501" y="1749"/>
                </a:cubicBezTo>
                <a:cubicBezTo>
                  <a:pt x="533" y="1766"/>
                  <a:pt x="589" y="1789"/>
                  <a:pt x="657" y="1789"/>
                </a:cubicBezTo>
                <a:cubicBezTo>
                  <a:pt x="773" y="1789"/>
                  <a:pt x="928" y="1723"/>
                  <a:pt x="1071" y="1447"/>
                </a:cubicBezTo>
                <a:cubicBezTo>
                  <a:pt x="994" y="1423"/>
                  <a:pt x="913" y="1411"/>
                  <a:pt x="830" y="1411"/>
                </a:cubicBezTo>
                <a:cubicBezTo>
                  <a:pt x="778" y="1411"/>
                  <a:pt x="725" y="1416"/>
                  <a:pt x="672" y="1424"/>
                </a:cubicBezTo>
                <a:cubicBezTo>
                  <a:pt x="707" y="1339"/>
                  <a:pt x="724" y="1248"/>
                  <a:pt x="729" y="1157"/>
                </a:cubicBezTo>
                <a:cubicBezTo>
                  <a:pt x="729" y="1117"/>
                  <a:pt x="729" y="1088"/>
                  <a:pt x="729" y="1054"/>
                </a:cubicBezTo>
                <a:cubicBezTo>
                  <a:pt x="739" y="1055"/>
                  <a:pt x="751" y="1056"/>
                  <a:pt x="765" y="1056"/>
                </a:cubicBezTo>
                <a:cubicBezTo>
                  <a:pt x="877" y="1056"/>
                  <a:pt x="1098" y="995"/>
                  <a:pt x="1134" y="553"/>
                </a:cubicBezTo>
                <a:lnTo>
                  <a:pt x="1134" y="553"/>
                </a:lnTo>
                <a:cubicBezTo>
                  <a:pt x="1134" y="553"/>
                  <a:pt x="781" y="587"/>
                  <a:pt x="678" y="781"/>
                </a:cubicBezTo>
                <a:cubicBezTo>
                  <a:pt x="650" y="684"/>
                  <a:pt x="610" y="598"/>
                  <a:pt x="553" y="513"/>
                </a:cubicBezTo>
                <a:cubicBezTo>
                  <a:pt x="729" y="188"/>
                  <a:pt x="200" y="1"/>
                  <a:pt x="2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78;p42">
            <a:extLst>
              <a:ext uri="{FF2B5EF4-FFF2-40B4-BE49-F238E27FC236}">
                <a16:creationId xmlns:a16="http://schemas.microsoft.com/office/drawing/2014/main" id="{995D9150-0832-4D73-B298-B154AC7212E2}"/>
              </a:ext>
            </a:extLst>
          </p:cNvPr>
          <p:cNvSpPr/>
          <p:nvPr/>
        </p:nvSpPr>
        <p:spPr>
          <a:xfrm rot="21257994">
            <a:off x="304331" y="4390819"/>
            <a:ext cx="2168963" cy="401836"/>
          </a:xfrm>
          <a:custGeom>
            <a:avLst/>
            <a:gdLst/>
            <a:ahLst/>
            <a:cxnLst/>
            <a:rect l="l" t="t" r="r" b="b"/>
            <a:pathLst>
              <a:path w="13196" h="1396" extrusionOk="0">
                <a:moveTo>
                  <a:pt x="11353" y="0"/>
                </a:moveTo>
                <a:cubicBezTo>
                  <a:pt x="11339" y="0"/>
                  <a:pt x="11325" y="0"/>
                  <a:pt x="11311" y="1"/>
                </a:cubicBezTo>
                <a:cubicBezTo>
                  <a:pt x="10678" y="12"/>
                  <a:pt x="10046" y="12"/>
                  <a:pt x="9414" y="12"/>
                </a:cubicBezTo>
                <a:cubicBezTo>
                  <a:pt x="7620" y="12"/>
                  <a:pt x="5832" y="35"/>
                  <a:pt x="4044" y="46"/>
                </a:cubicBezTo>
                <a:cubicBezTo>
                  <a:pt x="2825" y="52"/>
                  <a:pt x="1612" y="52"/>
                  <a:pt x="393" y="58"/>
                </a:cubicBezTo>
                <a:lnTo>
                  <a:pt x="268" y="58"/>
                </a:lnTo>
                <a:cubicBezTo>
                  <a:pt x="108" y="69"/>
                  <a:pt x="85" y="103"/>
                  <a:pt x="165" y="206"/>
                </a:cubicBezTo>
                <a:cubicBezTo>
                  <a:pt x="222" y="280"/>
                  <a:pt x="347" y="337"/>
                  <a:pt x="342" y="422"/>
                </a:cubicBezTo>
                <a:cubicBezTo>
                  <a:pt x="336" y="530"/>
                  <a:pt x="171" y="536"/>
                  <a:pt x="85" y="593"/>
                </a:cubicBezTo>
                <a:cubicBezTo>
                  <a:pt x="11" y="639"/>
                  <a:pt x="11" y="678"/>
                  <a:pt x="80" y="724"/>
                </a:cubicBezTo>
                <a:lnTo>
                  <a:pt x="234" y="826"/>
                </a:lnTo>
                <a:cubicBezTo>
                  <a:pt x="404" y="940"/>
                  <a:pt x="404" y="940"/>
                  <a:pt x="262" y="1083"/>
                </a:cubicBezTo>
                <a:cubicBezTo>
                  <a:pt x="205" y="1140"/>
                  <a:pt x="148" y="1191"/>
                  <a:pt x="97" y="1242"/>
                </a:cubicBezTo>
                <a:cubicBezTo>
                  <a:pt x="63" y="1276"/>
                  <a:pt x="0" y="1305"/>
                  <a:pt x="40" y="1362"/>
                </a:cubicBezTo>
                <a:lnTo>
                  <a:pt x="592" y="1362"/>
                </a:lnTo>
                <a:cubicBezTo>
                  <a:pt x="2215" y="1362"/>
                  <a:pt x="3833" y="1362"/>
                  <a:pt x="5456" y="1390"/>
                </a:cubicBezTo>
                <a:cubicBezTo>
                  <a:pt x="5756" y="1394"/>
                  <a:pt x="6057" y="1395"/>
                  <a:pt x="6358" y="1395"/>
                </a:cubicBezTo>
                <a:cubicBezTo>
                  <a:pt x="6960" y="1395"/>
                  <a:pt x="7563" y="1390"/>
                  <a:pt x="8167" y="1390"/>
                </a:cubicBezTo>
                <a:cubicBezTo>
                  <a:pt x="9340" y="1390"/>
                  <a:pt x="10513" y="1385"/>
                  <a:pt x="11687" y="1385"/>
                </a:cubicBezTo>
                <a:cubicBezTo>
                  <a:pt x="11766" y="1385"/>
                  <a:pt x="11852" y="1368"/>
                  <a:pt x="11926" y="1328"/>
                </a:cubicBezTo>
                <a:cubicBezTo>
                  <a:pt x="12336" y="1100"/>
                  <a:pt x="12763" y="895"/>
                  <a:pt x="13196" y="678"/>
                </a:cubicBezTo>
                <a:cubicBezTo>
                  <a:pt x="13139" y="593"/>
                  <a:pt x="13053" y="576"/>
                  <a:pt x="12979" y="547"/>
                </a:cubicBezTo>
                <a:cubicBezTo>
                  <a:pt x="12621" y="399"/>
                  <a:pt x="12250" y="263"/>
                  <a:pt x="11892" y="109"/>
                </a:cubicBezTo>
                <a:cubicBezTo>
                  <a:pt x="11722" y="35"/>
                  <a:pt x="11538" y="0"/>
                  <a:pt x="11353" y="0"/>
                </a:cubicBezTo>
                <a:close/>
              </a:path>
            </a:pathLst>
          </a:custGeom>
          <a:solidFill>
            <a:srgbClr val="E4A4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>
              <a:solidFill>
                <a:schemeClr val="dk2"/>
              </a:solidFill>
              <a:latin typeface="Grand Hotel"/>
              <a:ea typeface="Grand Hotel"/>
              <a:cs typeface="Grand Hot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title" idx="2"/>
          </p:nvPr>
        </p:nvSpPr>
        <p:spPr>
          <a:xfrm>
            <a:off x="2952888" y="2232250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</a:t>
            </a:r>
            <a:endParaRPr/>
          </a:p>
        </p:txBody>
      </p:sp>
      <p:sp>
        <p:nvSpPr>
          <p:cNvPr id="907" name="Google Shape;907;p43"/>
          <p:cNvSpPr txBox="1">
            <a:spLocks noGrp="1"/>
          </p:cNvSpPr>
          <p:nvPr>
            <p:ph type="subTitle" idx="1"/>
          </p:nvPr>
        </p:nvSpPr>
        <p:spPr>
          <a:xfrm>
            <a:off x="2952888" y="3074350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Para desarrollar la aplicación</a:t>
            </a:r>
            <a:endParaRPr/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BDC44C-DE6E-4C20-887F-C4B15498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 rot="20755484">
            <a:off x="1267236" y="1169248"/>
            <a:ext cx="3008081" cy="280500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7355;p42">
            <a:extLst>
              <a:ext uri="{FF2B5EF4-FFF2-40B4-BE49-F238E27FC236}">
                <a16:creationId xmlns:a16="http://schemas.microsoft.com/office/drawing/2014/main" id="{0AD41B8D-AC0C-4151-810D-1D4FB4E7C4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0507" t="15251" r="30354" b="15168"/>
          <a:stretch/>
        </p:blipFill>
        <p:spPr>
          <a:xfrm rot="-20760000">
            <a:off x="4911326" y="969314"/>
            <a:ext cx="3203704" cy="320487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913;p43">
            <a:extLst>
              <a:ext uri="{FF2B5EF4-FFF2-40B4-BE49-F238E27FC236}">
                <a16:creationId xmlns:a16="http://schemas.microsoft.com/office/drawing/2014/main" id="{4A4EFA37-21AC-4514-B0A4-2FED476C5F21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14;p43">
            <a:extLst>
              <a:ext uri="{FF2B5EF4-FFF2-40B4-BE49-F238E27FC236}">
                <a16:creationId xmlns:a16="http://schemas.microsoft.com/office/drawing/2014/main" id="{ACECD2C6-FC33-4DE0-892C-B118BBC59A71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4;p43">
            <a:extLst>
              <a:ext uri="{FF2B5EF4-FFF2-40B4-BE49-F238E27FC236}">
                <a16:creationId xmlns:a16="http://schemas.microsoft.com/office/drawing/2014/main" id="{AD52588F-6D22-4B9B-BDEC-8C497BFFD74C}"/>
              </a:ext>
            </a:extLst>
          </p:cNvPr>
          <p:cNvSpPr/>
          <p:nvPr/>
        </p:nvSpPr>
        <p:spPr>
          <a:xfrm rot="20760000">
            <a:off x="1427175" y="1277282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0233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title" idx="2"/>
          </p:nvPr>
        </p:nvSpPr>
        <p:spPr>
          <a:xfrm>
            <a:off x="2952888" y="2232250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Estado del Arte</a:t>
            </a:r>
            <a:endParaRPr/>
          </a:p>
        </p:txBody>
      </p:sp>
      <p:sp>
        <p:nvSpPr>
          <p:cNvPr id="907" name="Google Shape;907;p43"/>
          <p:cNvSpPr txBox="1">
            <a:spLocks noGrp="1"/>
          </p:cNvSpPr>
          <p:nvPr>
            <p:ph type="subTitle" idx="1"/>
          </p:nvPr>
        </p:nvSpPr>
        <p:spPr>
          <a:xfrm>
            <a:off x="2952888" y="3074350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Control de absentismo</a:t>
            </a:r>
            <a:endParaRPr/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24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7353;p42">
            <a:extLst>
              <a:ext uri="{FF2B5EF4-FFF2-40B4-BE49-F238E27FC236}">
                <a16:creationId xmlns:a16="http://schemas.microsoft.com/office/drawing/2014/main" id="{36BBDFDF-E076-4BBA-A06E-A719BA5482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4523">
            <a:off x="4342386" y="1798961"/>
            <a:ext cx="3874550" cy="21794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7456;p44">
            <a:extLst>
              <a:ext uri="{FF2B5EF4-FFF2-40B4-BE49-F238E27FC236}">
                <a16:creationId xmlns:a16="http://schemas.microsoft.com/office/drawing/2014/main" id="{508C6763-01E3-42B7-88D4-D18EF795B3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85886">
            <a:off x="694877" y="1102695"/>
            <a:ext cx="3786638" cy="24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459;p44">
            <a:extLst>
              <a:ext uri="{FF2B5EF4-FFF2-40B4-BE49-F238E27FC236}">
                <a16:creationId xmlns:a16="http://schemas.microsoft.com/office/drawing/2014/main" id="{EB9783B7-DAFD-4501-A8DA-543E613CA6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670741">
            <a:off x="1399494" y="3530178"/>
            <a:ext cx="3121788" cy="4481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13;p43">
            <a:extLst>
              <a:ext uri="{FF2B5EF4-FFF2-40B4-BE49-F238E27FC236}">
                <a16:creationId xmlns:a16="http://schemas.microsoft.com/office/drawing/2014/main" id="{2448C112-8A1A-48AA-A6F0-C72F7FAA270C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14;p43">
            <a:extLst>
              <a:ext uri="{FF2B5EF4-FFF2-40B4-BE49-F238E27FC236}">
                <a16:creationId xmlns:a16="http://schemas.microsoft.com/office/drawing/2014/main" id="{09B357A3-9946-433C-AC7C-98C6E972FC9F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13;p43">
            <a:extLst>
              <a:ext uri="{FF2B5EF4-FFF2-40B4-BE49-F238E27FC236}">
                <a16:creationId xmlns:a16="http://schemas.microsoft.com/office/drawing/2014/main" id="{8709C315-047B-4505-B6E3-AA58169F231B}"/>
              </a:ext>
            </a:extLst>
          </p:cNvPr>
          <p:cNvSpPr/>
          <p:nvPr/>
        </p:nvSpPr>
        <p:spPr>
          <a:xfrm rot="15256107">
            <a:off x="1267386" y="2334426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3;p43">
            <a:extLst>
              <a:ext uri="{FF2B5EF4-FFF2-40B4-BE49-F238E27FC236}">
                <a16:creationId xmlns:a16="http://schemas.microsoft.com/office/drawing/2014/main" id="{A1D306F4-10D1-4AEA-84CF-3AC110A31D33}"/>
              </a:ext>
            </a:extLst>
          </p:cNvPr>
          <p:cNvSpPr/>
          <p:nvPr/>
        </p:nvSpPr>
        <p:spPr>
          <a:xfrm rot="6412048">
            <a:off x="7923599" y="2289358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975352-5C52-4556-A3D0-4F9162BB71B3}"/>
              </a:ext>
            </a:extLst>
          </p:cNvPr>
          <p:cNvSpPr txBox="1"/>
          <p:nvPr/>
        </p:nvSpPr>
        <p:spPr>
          <a:xfrm rot="780000">
            <a:off x="5452521" y="1358481"/>
            <a:ext cx="218654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b="1">
                <a:latin typeface="Andika"/>
              </a:rPr>
              <a:t>Control tradicional</a:t>
            </a:r>
          </a:p>
        </p:txBody>
      </p:sp>
      <p:grpSp>
        <p:nvGrpSpPr>
          <p:cNvPr id="4" name="Google Shape;3015;p70">
            <a:extLst>
              <a:ext uri="{FF2B5EF4-FFF2-40B4-BE49-F238E27FC236}">
                <a16:creationId xmlns:a16="http://schemas.microsoft.com/office/drawing/2014/main" id="{91FAD2ED-0AE7-4643-A99D-9A4CFF684D77}"/>
              </a:ext>
            </a:extLst>
          </p:cNvPr>
          <p:cNvGrpSpPr/>
          <p:nvPr/>
        </p:nvGrpSpPr>
        <p:grpSpPr>
          <a:xfrm rot="6060000" flipH="1">
            <a:off x="7800868" y="42320"/>
            <a:ext cx="434973" cy="1289823"/>
            <a:chOff x="7788827" y="208475"/>
            <a:chExt cx="434973" cy="1289823"/>
          </a:xfrm>
        </p:grpSpPr>
        <p:sp>
          <p:nvSpPr>
            <p:cNvPr id="14" name="Google Shape;3016;p70">
              <a:extLst>
                <a:ext uri="{FF2B5EF4-FFF2-40B4-BE49-F238E27FC236}">
                  <a16:creationId xmlns:a16="http://schemas.microsoft.com/office/drawing/2014/main" id="{4DC42CEA-E5D6-4F56-87F8-A3E997B14888}"/>
                </a:ext>
              </a:extLst>
            </p:cNvPr>
            <p:cNvSpPr/>
            <p:nvPr/>
          </p:nvSpPr>
          <p:spPr>
            <a:xfrm rot="5400000">
              <a:off x="7361402" y="635900"/>
              <a:ext cx="1289823" cy="434973"/>
            </a:xfrm>
            <a:custGeom>
              <a:avLst/>
              <a:gdLst/>
              <a:ahLst/>
              <a:cxnLst/>
              <a:rect l="l" t="t" r="r" b="b"/>
              <a:pathLst>
                <a:path w="11876" h="4005" extrusionOk="0">
                  <a:moveTo>
                    <a:pt x="7867" y="432"/>
                  </a:moveTo>
                  <a:cubicBezTo>
                    <a:pt x="7903" y="432"/>
                    <a:pt x="7939" y="437"/>
                    <a:pt x="7974" y="447"/>
                  </a:cubicBezTo>
                  <a:cubicBezTo>
                    <a:pt x="8111" y="470"/>
                    <a:pt x="8236" y="526"/>
                    <a:pt x="8339" y="618"/>
                  </a:cubicBezTo>
                  <a:cubicBezTo>
                    <a:pt x="8413" y="686"/>
                    <a:pt x="8452" y="788"/>
                    <a:pt x="8452" y="891"/>
                  </a:cubicBezTo>
                  <a:cubicBezTo>
                    <a:pt x="8435" y="1164"/>
                    <a:pt x="8265" y="1409"/>
                    <a:pt x="8008" y="1512"/>
                  </a:cubicBezTo>
                  <a:cubicBezTo>
                    <a:pt x="7959" y="1527"/>
                    <a:pt x="7908" y="1535"/>
                    <a:pt x="7858" y="1535"/>
                  </a:cubicBezTo>
                  <a:cubicBezTo>
                    <a:pt x="7707" y="1535"/>
                    <a:pt x="7560" y="1466"/>
                    <a:pt x="7462" y="1347"/>
                  </a:cubicBezTo>
                  <a:cubicBezTo>
                    <a:pt x="7410" y="1284"/>
                    <a:pt x="7387" y="1198"/>
                    <a:pt x="7393" y="1119"/>
                  </a:cubicBezTo>
                  <a:cubicBezTo>
                    <a:pt x="7410" y="959"/>
                    <a:pt x="7450" y="800"/>
                    <a:pt x="7518" y="652"/>
                  </a:cubicBezTo>
                  <a:cubicBezTo>
                    <a:pt x="7583" y="514"/>
                    <a:pt x="7721" y="432"/>
                    <a:pt x="7867" y="432"/>
                  </a:cubicBezTo>
                  <a:close/>
                  <a:moveTo>
                    <a:pt x="3374" y="1681"/>
                  </a:moveTo>
                  <a:cubicBezTo>
                    <a:pt x="3673" y="1681"/>
                    <a:pt x="3965" y="1956"/>
                    <a:pt x="3965" y="2263"/>
                  </a:cubicBezTo>
                  <a:cubicBezTo>
                    <a:pt x="3965" y="2377"/>
                    <a:pt x="3936" y="2491"/>
                    <a:pt x="3891" y="2594"/>
                  </a:cubicBezTo>
                  <a:cubicBezTo>
                    <a:pt x="3800" y="2803"/>
                    <a:pt x="3634" y="2921"/>
                    <a:pt x="3440" y="2921"/>
                  </a:cubicBezTo>
                  <a:cubicBezTo>
                    <a:pt x="3401" y="2921"/>
                    <a:pt x="3361" y="2916"/>
                    <a:pt x="3321" y="2907"/>
                  </a:cubicBezTo>
                  <a:cubicBezTo>
                    <a:pt x="3076" y="2856"/>
                    <a:pt x="2911" y="2634"/>
                    <a:pt x="2928" y="2383"/>
                  </a:cubicBezTo>
                  <a:cubicBezTo>
                    <a:pt x="2934" y="2167"/>
                    <a:pt x="2979" y="1939"/>
                    <a:pt x="3156" y="1774"/>
                  </a:cubicBezTo>
                  <a:cubicBezTo>
                    <a:pt x="3190" y="1728"/>
                    <a:pt x="3236" y="1700"/>
                    <a:pt x="3293" y="1688"/>
                  </a:cubicBezTo>
                  <a:cubicBezTo>
                    <a:pt x="3320" y="1683"/>
                    <a:pt x="3347" y="1681"/>
                    <a:pt x="3374" y="1681"/>
                  </a:cubicBezTo>
                  <a:close/>
                  <a:moveTo>
                    <a:pt x="11686" y="0"/>
                  </a:moveTo>
                  <a:cubicBezTo>
                    <a:pt x="11623" y="0"/>
                    <a:pt x="11550" y="17"/>
                    <a:pt x="11488" y="20"/>
                  </a:cubicBezTo>
                  <a:cubicBezTo>
                    <a:pt x="10355" y="42"/>
                    <a:pt x="9221" y="25"/>
                    <a:pt x="8094" y="48"/>
                  </a:cubicBezTo>
                  <a:cubicBezTo>
                    <a:pt x="7330" y="64"/>
                    <a:pt x="6566" y="67"/>
                    <a:pt x="5801" y="67"/>
                  </a:cubicBezTo>
                  <a:cubicBezTo>
                    <a:pt x="5094" y="67"/>
                    <a:pt x="4387" y="64"/>
                    <a:pt x="3680" y="64"/>
                  </a:cubicBezTo>
                  <a:cubicBezTo>
                    <a:pt x="3475" y="64"/>
                    <a:pt x="3270" y="64"/>
                    <a:pt x="3065" y="65"/>
                  </a:cubicBezTo>
                  <a:cubicBezTo>
                    <a:pt x="3038" y="62"/>
                    <a:pt x="3011" y="61"/>
                    <a:pt x="2984" y="61"/>
                  </a:cubicBezTo>
                  <a:cubicBezTo>
                    <a:pt x="2903" y="61"/>
                    <a:pt x="2823" y="74"/>
                    <a:pt x="2746" y="99"/>
                  </a:cubicBezTo>
                  <a:cubicBezTo>
                    <a:pt x="2649" y="373"/>
                    <a:pt x="2438" y="498"/>
                    <a:pt x="2159" y="509"/>
                  </a:cubicBezTo>
                  <a:cubicBezTo>
                    <a:pt x="2139" y="510"/>
                    <a:pt x="2120" y="511"/>
                    <a:pt x="2101" y="511"/>
                  </a:cubicBezTo>
                  <a:cubicBezTo>
                    <a:pt x="1813" y="511"/>
                    <a:pt x="1649" y="388"/>
                    <a:pt x="1516" y="105"/>
                  </a:cubicBezTo>
                  <a:cubicBezTo>
                    <a:pt x="1049" y="105"/>
                    <a:pt x="582" y="99"/>
                    <a:pt x="120" y="99"/>
                  </a:cubicBezTo>
                  <a:cubicBezTo>
                    <a:pt x="110" y="98"/>
                    <a:pt x="99" y="97"/>
                    <a:pt x="89" y="97"/>
                  </a:cubicBezTo>
                  <a:cubicBezTo>
                    <a:pt x="60" y="97"/>
                    <a:pt x="32" y="102"/>
                    <a:pt x="7" y="111"/>
                  </a:cubicBezTo>
                  <a:lnTo>
                    <a:pt x="7" y="2081"/>
                  </a:lnTo>
                  <a:cubicBezTo>
                    <a:pt x="103" y="2087"/>
                    <a:pt x="189" y="2144"/>
                    <a:pt x="234" y="2235"/>
                  </a:cubicBezTo>
                  <a:cubicBezTo>
                    <a:pt x="502" y="2645"/>
                    <a:pt x="405" y="3186"/>
                    <a:pt x="24" y="3488"/>
                  </a:cubicBezTo>
                  <a:cubicBezTo>
                    <a:pt x="18" y="3488"/>
                    <a:pt x="12" y="3494"/>
                    <a:pt x="1" y="3499"/>
                  </a:cubicBezTo>
                  <a:lnTo>
                    <a:pt x="1" y="3989"/>
                  </a:lnTo>
                  <a:cubicBezTo>
                    <a:pt x="46" y="3995"/>
                    <a:pt x="92" y="4001"/>
                    <a:pt x="143" y="4001"/>
                  </a:cubicBezTo>
                  <a:cubicBezTo>
                    <a:pt x="192" y="4003"/>
                    <a:pt x="240" y="4004"/>
                    <a:pt x="289" y="4004"/>
                  </a:cubicBezTo>
                  <a:cubicBezTo>
                    <a:pt x="550" y="4004"/>
                    <a:pt x="813" y="3972"/>
                    <a:pt x="1072" y="3972"/>
                  </a:cubicBezTo>
                  <a:lnTo>
                    <a:pt x="6818" y="3972"/>
                  </a:lnTo>
                  <a:cubicBezTo>
                    <a:pt x="6915" y="3972"/>
                    <a:pt x="7012" y="3966"/>
                    <a:pt x="7103" y="3961"/>
                  </a:cubicBezTo>
                  <a:cubicBezTo>
                    <a:pt x="7006" y="3704"/>
                    <a:pt x="7074" y="3459"/>
                    <a:pt x="7194" y="3226"/>
                  </a:cubicBezTo>
                  <a:cubicBezTo>
                    <a:pt x="7304" y="3015"/>
                    <a:pt x="7479" y="2933"/>
                    <a:pt x="7699" y="2933"/>
                  </a:cubicBezTo>
                  <a:cubicBezTo>
                    <a:pt x="7740" y="2933"/>
                    <a:pt x="7782" y="2936"/>
                    <a:pt x="7826" y="2941"/>
                  </a:cubicBezTo>
                  <a:cubicBezTo>
                    <a:pt x="8060" y="2975"/>
                    <a:pt x="8265" y="3232"/>
                    <a:pt x="8287" y="3471"/>
                  </a:cubicBezTo>
                  <a:cubicBezTo>
                    <a:pt x="8299" y="3642"/>
                    <a:pt x="8265" y="3807"/>
                    <a:pt x="8185" y="3961"/>
                  </a:cubicBezTo>
                  <a:cubicBezTo>
                    <a:pt x="8230" y="3961"/>
                    <a:pt x="8276" y="3966"/>
                    <a:pt x="8327" y="3966"/>
                  </a:cubicBezTo>
                  <a:cubicBezTo>
                    <a:pt x="9432" y="3966"/>
                    <a:pt x="10531" y="3961"/>
                    <a:pt x="11636" y="3955"/>
                  </a:cubicBezTo>
                  <a:lnTo>
                    <a:pt x="11716" y="3955"/>
                  </a:lnTo>
                  <a:cubicBezTo>
                    <a:pt x="11853" y="3949"/>
                    <a:pt x="11870" y="3926"/>
                    <a:pt x="11818" y="3813"/>
                  </a:cubicBezTo>
                  <a:cubicBezTo>
                    <a:pt x="11636" y="3431"/>
                    <a:pt x="11465" y="3049"/>
                    <a:pt x="11260" y="2685"/>
                  </a:cubicBezTo>
                  <a:cubicBezTo>
                    <a:pt x="11118" y="2674"/>
                    <a:pt x="10981" y="2628"/>
                    <a:pt x="10862" y="2548"/>
                  </a:cubicBezTo>
                  <a:cubicBezTo>
                    <a:pt x="10685" y="2434"/>
                    <a:pt x="10582" y="2286"/>
                    <a:pt x="10600" y="2064"/>
                  </a:cubicBezTo>
                  <a:cubicBezTo>
                    <a:pt x="10611" y="1859"/>
                    <a:pt x="10685" y="1665"/>
                    <a:pt x="10810" y="1506"/>
                  </a:cubicBezTo>
                  <a:cubicBezTo>
                    <a:pt x="10855" y="1436"/>
                    <a:pt x="10930" y="1396"/>
                    <a:pt x="11007" y="1396"/>
                  </a:cubicBezTo>
                  <a:cubicBezTo>
                    <a:pt x="11036" y="1396"/>
                    <a:pt x="11066" y="1402"/>
                    <a:pt x="11095" y="1415"/>
                  </a:cubicBezTo>
                  <a:cubicBezTo>
                    <a:pt x="11146" y="1369"/>
                    <a:pt x="11186" y="1312"/>
                    <a:pt x="11209" y="1250"/>
                  </a:cubicBezTo>
                  <a:cubicBezTo>
                    <a:pt x="11374" y="959"/>
                    <a:pt x="11539" y="669"/>
                    <a:pt x="11693" y="378"/>
                  </a:cubicBezTo>
                  <a:cubicBezTo>
                    <a:pt x="11750" y="270"/>
                    <a:pt x="11875" y="156"/>
                    <a:pt x="11813" y="54"/>
                  </a:cubicBezTo>
                  <a:cubicBezTo>
                    <a:pt x="11787" y="12"/>
                    <a:pt x="11740" y="0"/>
                    <a:pt x="11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17;p70">
              <a:extLst>
                <a:ext uri="{FF2B5EF4-FFF2-40B4-BE49-F238E27FC236}">
                  <a16:creationId xmlns:a16="http://schemas.microsoft.com/office/drawing/2014/main" id="{1DB28D0D-C9C5-4303-B40A-1E11B4F7BA89}"/>
                </a:ext>
              </a:extLst>
            </p:cNvPr>
            <p:cNvSpPr/>
            <p:nvPr/>
          </p:nvSpPr>
          <p:spPr>
            <a:xfrm rot="5400000">
              <a:off x="7778669" y="984216"/>
              <a:ext cx="140538" cy="111974"/>
            </a:xfrm>
            <a:custGeom>
              <a:avLst/>
              <a:gdLst/>
              <a:ahLst/>
              <a:cxnLst/>
              <a:rect l="l" t="t" r="r" b="b"/>
              <a:pathLst>
                <a:path w="1294" h="1031" extrusionOk="0">
                  <a:moveTo>
                    <a:pt x="681" y="0"/>
                  </a:moveTo>
                  <a:cubicBezTo>
                    <a:pt x="467" y="0"/>
                    <a:pt x="297" y="84"/>
                    <a:pt x="189" y="296"/>
                  </a:cubicBezTo>
                  <a:cubicBezTo>
                    <a:pt x="69" y="523"/>
                    <a:pt x="1" y="774"/>
                    <a:pt x="97" y="1030"/>
                  </a:cubicBezTo>
                  <a:lnTo>
                    <a:pt x="1180" y="1030"/>
                  </a:lnTo>
                  <a:cubicBezTo>
                    <a:pt x="1259" y="882"/>
                    <a:pt x="1293" y="711"/>
                    <a:pt x="1282" y="541"/>
                  </a:cubicBezTo>
                  <a:cubicBezTo>
                    <a:pt x="1259" y="301"/>
                    <a:pt x="1054" y="45"/>
                    <a:pt x="821" y="11"/>
                  </a:cubicBezTo>
                  <a:cubicBezTo>
                    <a:pt x="772" y="4"/>
                    <a:pt x="726" y="0"/>
                    <a:pt x="68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18;p70">
              <a:extLst>
                <a:ext uri="{FF2B5EF4-FFF2-40B4-BE49-F238E27FC236}">
                  <a16:creationId xmlns:a16="http://schemas.microsoft.com/office/drawing/2014/main" id="{DF3CCDDA-6487-43F9-B5C0-10B75567B0FA}"/>
                </a:ext>
              </a:extLst>
            </p:cNvPr>
            <p:cNvSpPr/>
            <p:nvPr/>
          </p:nvSpPr>
          <p:spPr>
            <a:xfrm rot="5400000">
              <a:off x="7893740" y="159059"/>
              <a:ext cx="53978" cy="154114"/>
            </a:xfrm>
            <a:custGeom>
              <a:avLst/>
              <a:gdLst/>
              <a:ahLst/>
              <a:cxnLst/>
              <a:rect l="l" t="t" r="r" b="b"/>
              <a:pathLst>
                <a:path w="497" h="1419" extrusionOk="0">
                  <a:moveTo>
                    <a:pt x="1" y="0"/>
                  </a:moveTo>
                  <a:lnTo>
                    <a:pt x="1" y="1418"/>
                  </a:lnTo>
                  <a:cubicBezTo>
                    <a:pt x="12" y="1413"/>
                    <a:pt x="18" y="1407"/>
                    <a:pt x="23" y="1407"/>
                  </a:cubicBezTo>
                  <a:cubicBezTo>
                    <a:pt x="405" y="1105"/>
                    <a:pt x="496" y="564"/>
                    <a:pt x="234" y="154"/>
                  </a:cubicBezTo>
                  <a:cubicBezTo>
                    <a:pt x="188" y="63"/>
                    <a:pt x="103" y="6"/>
                    <a:pt x="1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19;p70">
              <a:extLst>
                <a:ext uri="{FF2B5EF4-FFF2-40B4-BE49-F238E27FC236}">
                  <a16:creationId xmlns:a16="http://schemas.microsoft.com/office/drawing/2014/main" id="{A7A61326-E5AD-48D9-BCE0-566159748EE0}"/>
                </a:ext>
              </a:extLst>
            </p:cNvPr>
            <p:cNvSpPr/>
            <p:nvPr/>
          </p:nvSpPr>
          <p:spPr>
            <a:xfrm rot="5400000">
              <a:off x="7965313" y="1324652"/>
              <a:ext cx="73744" cy="139995"/>
            </a:xfrm>
            <a:custGeom>
              <a:avLst/>
              <a:gdLst/>
              <a:ahLst/>
              <a:cxnLst/>
              <a:rect l="l" t="t" r="r" b="b"/>
              <a:pathLst>
                <a:path w="679" h="1289" extrusionOk="0">
                  <a:moveTo>
                    <a:pt x="432" y="0"/>
                  </a:moveTo>
                  <a:cubicBezTo>
                    <a:pt x="351" y="0"/>
                    <a:pt x="275" y="40"/>
                    <a:pt x="234" y="110"/>
                  </a:cubicBezTo>
                  <a:cubicBezTo>
                    <a:pt x="109" y="269"/>
                    <a:pt x="35" y="463"/>
                    <a:pt x="18" y="662"/>
                  </a:cubicBezTo>
                  <a:cubicBezTo>
                    <a:pt x="0" y="890"/>
                    <a:pt x="109" y="1038"/>
                    <a:pt x="280" y="1152"/>
                  </a:cubicBezTo>
                  <a:cubicBezTo>
                    <a:pt x="399" y="1232"/>
                    <a:pt x="536" y="1278"/>
                    <a:pt x="678" y="1289"/>
                  </a:cubicBezTo>
                  <a:cubicBezTo>
                    <a:pt x="673" y="1221"/>
                    <a:pt x="655" y="1158"/>
                    <a:pt x="616" y="1101"/>
                  </a:cubicBezTo>
                  <a:cubicBezTo>
                    <a:pt x="530" y="924"/>
                    <a:pt x="445" y="748"/>
                    <a:pt x="354" y="577"/>
                  </a:cubicBezTo>
                  <a:cubicBezTo>
                    <a:pt x="308" y="503"/>
                    <a:pt x="308" y="406"/>
                    <a:pt x="359" y="338"/>
                  </a:cubicBezTo>
                  <a:cubicBezTo>
                    <a:pt x="422" y="235"/>
                    <a:pt x="502" y="144"/>
                    <a:pt x="524" y="19"/>
                  </a:cubicBezTo>
                  <a:cubicBezTo>
                    <a:pt x="494" y="6"/>
                    <a:pt x="463" y="0"/>
                    <a:pt x="432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20;p70">
              <a:extLst>
                <a:ext uri="{FF2B5EF4-FFF2-40B4-BE49-F238E27FC236}">
                  <a16:creationId xmlns:a16="http://schemas.microsoft.com/office/drawing/2014/main" id="{8E973307-B93A-4A93-93E7-F9B28ADECA10}"/>
                </a:ext>
              </a:extLst>
            </p:cNvPr>
            <p:cNvSpPr/>
            <p:nvPr/>
          </p:nvSpPr>
          <p:spPr>
            <a:xfrm rot="5400000">
              <a:off x="8124804" y="417167"/>
              <a:ext cx="133696" cy="46701"/>
            </a:xfrm>
            <a:custGeom>
              <a:avLst/>
              <a:gdLst/>
              <a:ahLst/>
              <a:cxnLst/>
              <a:rect l="l" t="t" r="r" b="b"/>
              <a:pathLst>
                <a:path w="1231" h="430" extrusionOk="0">
                  <a:moveTo>
                    <a:pt x="243" y="0"/>
                  </a:moveTo>
                  <a:cubicBezTo>
                    <a:pt x="161" y="0"/>
                    <a:pt x="80" y="5"/>
                    <a:pt x="0" y="24"/>
                  </a:cubicBezTo>
                  <a:cubicBezTo>
                    <a:pt x="129" y="307"/>
                    <a:pt x="297" y="430"/>
                    <a:pt x="585" y="430"/>
                  </a:cubicBezTo>
                  <a:cubicBezTo>
                    <a:pt x="604" y="430"/>
                    <a:pt x="624" y="429"/>
                    <a:pt x="644" y="428"/>
                  </a:cubicBezTo>
                  <a:cubicBezTo>
                    <a:pt x="923" y="411"/>
                    <a:pt x="1128" y="292"/>
                    <a:pt x="1231" y="18"/>
                  </a:cubicBezTo>
                  <a:cubicBezTo>
                    <a:pt x="1080" y="7"/>
                    <a:pt x="927" y="1"/>
                    <a:pt x="774" y="1"/>
                  </a:cubicBezTo>
                  <a:cubicBezTo>
                    <a:pt x="691" y="1"/>
                    <a:pt x="607" y="3"/>
                    <a:pt x="524" y="7"/>
                  </a:cubicBezTo>
                  <a:cubicBezTo>
                    <a:pt x="430" y="7"/>
                    <a:pt x="336" y="0"/>
                    <a:pt x="243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21;p70">
              <a:extLst>
                <a:ext uri="{FF2B5EF4-FFF2-40B4-BE49-F238E27FC236}">
                  <a16:creationId xmlns:a16="http://schemas.microsoft.com/office/drawing/2014/main" id="{DA9F6B27-D661-487D-81BB-3A39BAE71481}"/>
                </a:ext>
              </a:extLst>
            </p:cNvPr>
            <p:cNvSpPr/>
            <p:nvPr/>
          </p:nvSpPr>
          <p:spPr>
            <a:xfrm rot="5400000">
              <a:off x="7916656" y="514536"/>
              <a:ext cx="114472" cy="134673"/>
            </a:xfrm>
            <a:custGeom>
              <a:avLst/>
              <a:gdLst/>
              <a:ahLst/>
              <a:cxnLst/>
              <a:rect l="l" t="t" r="r" b="b"/>
              <a:pathLst>
                <a:path w="1054" h="1240" extrusionOk="0">
                  <a:moveTo>
                    <a:pt x="463" y="0"/>
                  </a:moveTo>
                  <a:cubicBezTo>
                    <a:pt x="436" y="0"/>
                    <a:pt x="409" y="2"/>
                    <a:pt x="382" y="7"/>
                  </a:cubicBezTo>
                  <a:cubicBezTo>
                    <a:pt x="325" y="19"/>
                    <a:pt x="279" y="47"/>
                    <a:pt x="245" y="93"/>
                  </a:cubicBezTo>
                  <a:cubicBezTo>
                    <a:pt x="68" y="258"/>
                    <a:pt x="23" y="486"/>
                    <a:pt x="17" y="702"/>
                  </a:cubicBezTo>
                  <a:cubicBezTo>
                    <a:pt x="0" y="953"/>
                    <a:pt x="165" y="1175"/>
                    <a:pt x="410" y="1226"/>
                  </a:cubicBezTo>
                  <a:cubicBezTo>
                    <a:pt x="450" y="1235"/>
                    <a:pt x="490" y="1240"/>
                    <a:pt x="529" y="1240"/>
                  </a:cubicBezTo>
                  <a:cubicBezTo>
                    <a:pt x="723" y="1240"/>
                    <a:pt x="889" y="1122"/>
                    <a:pt x="980" y="913"/>
                  </a:cubicBezTo>
                  <a:cubicBezTo>
                    <a:pt x="1025" y="810"/>
                    <a:pt x="1054" y="696"/>
                    <a:pt x="1054" y="582"/>
                  </a:cubicBezTo>
                  <a:cubicBezTo>
                    <a:pt x="1054" y="275"/>
                    <a:pt x="762" y="0"/>
                    <a:pt x="463" y="0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22;p70">
              <a:extLst>
                <a:ext uri="{FF2B5EF4-FFF2-40B4-BE49-F238E27FC236}">
                  <a16:creationId xmlns:a16="http://schemas.microsoft.com/office/drawing/2014/main" id="{347B1A26-E915-4CDE-8C17-C6478D1C6275}"/>
                </a:ext>
              </a:extLst>
            </p:cNvPr>
            <p:cNvSpPr/>
            <p:nvPr/>
          </p:nvSpPr>
          <p:spPr>
            <a:xfrm rot="5400000">
              <a:off x="8059151" y="1008707"/>
              <a:ext cx="115776" cy="119903"/>
            </a:xfrm>
            <a:custGeom>
              <a:avLst/>
              <a:gdLst/>
              <a:ahLst/>
              <a:cxnLst/>
              <a:rect l="l" t="t" r="r" b="b"/>
              <a:pathLst>
                <a:path w="1066" h="1104" extrusionOk="0">
                  <a:moveTo>
                    <a:pt x="480" y="1"/>
                  </a:moveTo>
                  <a:cubicBezTo>
                    <a:pt x="334" y="1"/>
                    <a:pt x="196" y="83"/>
                    <a:pt x="131" y="221"/>
                  </a:cubicBezTo>
                  <a:cubicBezTo>
                    <a:pt x="63" y="369"/>
                    <a:pt x="23" y="528"/>
                    <a:pt x="6" y="688"/>
                  </a:cubicBezTo>
                  <a:cubicBezTo>
                    <a:pt x="0" y="767"/>
                    <a:pt x="23" y="853"/>
                    <a:pt x="75" y="916"/>
                  </a:cubicBezTo>
                  <a:cubicBezTo>
                    <a:pt x="173" y="1035"/>
                    <a:pt x="320" y="1104"/>
                    <a:pt x="471" y="1104"/>
                  </a:cubicBezTo>
                  <a:cubicBezTo>
                    <a:pt x="521" y="1104"/>
                    <a:pt x="572" y="1096"/>
                    <a:pt x="621" y="1081"/>
                  </a:cubicBezTo>
                  <a:cubicBezTo>
                    <a:pt x="878" y="978"/>
                    <a:pt x="1048" y="733"/>
                    <a:pt x="1065" y="460"/>
                  </a:cubicBezTo>
                  <a:cubicBezTo>
                    <a:pt x="1065" y="357"/>
                    <a:pt x="1026" y="255"/>
                    <a:pt x="952" y="187"/>
                  </a:cubicBezTo>
                  <a:cubicBezTo>
                    <a:pt x="849" y="95"/>
                    <a:pt x="724" y="39"/>
                    <a:pt x="587" y="16"/>
                  </a:cubicBezTo>
                  <a:cubicBezTo>
                    <a:pt x="552" y="6"/>
                    <a:pt x="516" y="1"/>
                    <a:pt x="480" y="1"/>
                  </a:cubicBezTo>
                  <a:close/>
                </a:path>
              </a:pathLst>
            </a:custGeom>
            <a:solidFill>
              <a:srgbClr val="F9E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67424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08454" y="3885424"/>
            <a:ext cx="1888999" cy="901512"/>
            <a:chOff x="150354" y="3784874"/>
            <a:chExt cx="1888999" cy="901512"/>
          </a:xfrm>
        </p:grpSpPr>
        <p:sp>
          <p:nvSpPr>
            <p:cNvPr id="892" name="Google Shape;892;p43"/>
            <p:cNvSpPr/>
            <p:nvPr/>
          </p:nvSpPr>
          <p:spPr>
            <a:xfrm rot="-9899938">
              <a:off x="176103" y="4015169"/>
              <a:ext cx="1837501" cy="440923"/>
            </a:xfrm>
            <a:custGeom>
              <a:avLst/>
              <a:gdLst/>
              <a:ahLst/>
              <a:cxnLst/>
              <a:rect l="l" t="t" r="r" b="b"/>
              <a:pathLst>
                <a:path w="10873" h="2609" extrusionOk="0">
                  <a:moveTo>
                    <a:pt x="9079" y="0"/>
                  </a:moveTo>
                  <a:lnTo>
                    <a:pt x="9016" y="6"/>
                  </a:lnTo>
                  <a:lnTo>
                    <a:pt x="8224" y="12"/>
                  </a:lnTo>
                  <a:lnTo>
                    <a:pt x="8162" y="12"/>
                  </a:lnTo>
                  <a:lnTo>
                    <a:pt x="7199" y="23"/>
                  </a:lnTo>
                  <a:lnTo>
                    <a:pt x="7131" y="23"/>
                  </a:lnTo>
                  <a:lnTo>
                    <a:pt x="6442" y="29"/>
                  </a:lnTo>
                  <a:lnTo>
                    <a:pt x="6379" y="29"/>
                  </a:lnTo>
                  <a:lnTo>
                    <a:pt x="5553" y="40"/>
                  </a:lnTo>
                  <a:lnTo>
                    <a:pt x="5491" y="40"/>
                  </a:lnTo>
                  <a:lnTo>
                    <a:pt x="4682" y="46"/>
                  </a:lnTo>
                  <a:lnTo>
                    <a:pt x="4619" y="46"/>
                  </a:lnTo>
                  <a:lnTo>
                    <a:pt x="3953" y="57"/>
                  </a:lnTo>
                  <a:lnTo>
                    <a:pt x="3896" y="57"/>
                  </a:lnTo>
                  <a:lnTo>
                    <a:pt x="2934" y="63"/>
                  </a:lnTo>
                  <a:lnTo>
                    <a:pt x="2865" y="63"/>
                  </a:lnTo>
                  <a:lnTo>
                    <a:pt x="1960" y="74"/>
                  </a:lnTo>
                  <a:lnTo>
                    <a:pt x="1897" y="74"/>
                  </a:lnTo>
                  <a:lnTo>
                    <a:pt x="1060" y="86"/>
                  </a:lnTo>
                  <a:lnTo>
                    <a:pt x="986" y="86"/>
                  </a:lnTo>
                  <a:lnTo>
                    <a:pt x="428" y="92"/>
                  </a:lnTo>
                  <a:lnTo>
                    <a:pt x="257" y="92"/>
                  </a:lnTo>
                  <a:lnTo>
                    <a:pt x="257" y="410"/>
                  </a:lnTo>
                  <a:lnTo>
                    <a:pt x="257" y="507"/>
                  </a:lnTo>
                  <a:lnTo>
                    <a:pt x="120" y="690"/>
                  </a:lnTo>
                  <a:lnTo>
                    <a:pt x="331" y="1105"/>
                  </a:lnTo>
                  <a:lnTo>
                    <a:pt x="371" y="1191"/>
                  </a:lnTo>
                  <a:lnTo>
                    <a:pt x="325" y="1231"/>
                  </a:lnTo>
                  <a:lnTo>
                    <a:pt x="206" y="1327"/>
                  </a:lnTo>
                  <a:lnTo>
                    <a:pt x="137" y="1390"/>
                  </a:lnTo>
                  <a:lnTo>
                    <a:pt x="1" y="1504"/>
                  </a:lnTo>
                  <a:lnTo>
                    <a:pt x="217" y="1874"/>
                  </a:lnTo>
                  <a:lnTo>
                    <a:pt x="1" y="2165"/>
                  </a:lnTo>
                  <a:lnTo>
                    <a:pt x="160" y="2239"/>
                  </a:lnTo>
                  <a:lnTo>
                    <a:pt x="354" y="2324"/>
                  </a:lnTo>
                  <a:lnTo>
                    <a:pt x="377" y="2335"/>
                  </a:lnTo>
                  <a:lnTo>
                    <a:pt x="348" y="2358"/>
                  </a:lnTo>
                  <a:lnTo>
                    <a:pt x="280" y="2432"/>
                  </a:lnTo>
                  <a:lnTo>
                    <a:pt x="120" y="2609"/>
                  </a:lnTo>
                  <a:lnTo>
                    <a:pt x="9574" y="2609"/>
                  </a:lnTo>
                  <a:lnTo>
                    <a:pt x="9859" y="2318"/>
                  </a:lnTo>
                  <a:lnTo>
                    <a:pt x="9944" y="2239"/>
                  </a:lnTo>
                  <a:lnTo>
                    <a:pt x="10434" y="1743"/>
                  </a:lnTo>
                  <a:lnTo>
                    <a:pt x="10508" y="1669"/>
                  </a:lnTo>
                  <a:lnTo>
                    <a:pt x="10782" y="1390"/>
                  </a:lnTo>
                  <a:lnTo>
                    <a:pt x="10850" y="1327"/>
                  </a:lnTo>
                  <a:lnTo>
                    <a:pt x="10873" y="1299"/>
                  </a:lnTo>
                  <a:lnTo>
                    <a:pt x="10491" y="974"/>
                  </a:lnTo>
                  <a:lnTo>
                    <a:pt x="10423" y="917"/>
                  </a:lnTo>
                  <a:lnTo>
                    <a:pt x="9910" y="479"/>
                  </a:lnTo>
                  <a:lnTo>
                    <a:pt x="9825" y="410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 rot="-9899938">
              <a:off x="180449" y="4011679"/>
              <a:ext cx="1810462" cy="441937"/>
            </a:xfrm>
            <a:custGeom>
              <a:avLst/>
              <a:gdLst/>
              <a:ahLst/>
              <a:cxnLst/>
              <a:rect l="l" t="t" r="r" b="b"/>
              <a:pathLst>
                <a:path w="10713" h="2615" extrusionOk="0">
                  <a:moveTo>
                    <a:pt x="6334" y="371"/>
                  </a:moveTo>
                  <a:cubicBezTo>
                    <a:pt x="6556" y="376"/>
                    <a:pt x="6778" y="376"/>
                    <a:pt x="7005" y="382"/>
                  </a:cubicBezTo>
                  <a:lnTo>
                    <a:pt x="7028" y="1322"/>
                  </a:lnTo>
                  <a:lnTo>
                    <a:pt x="6368" y="1322"/>
                  </a:lnTo>
                  <a:cubicBezTo>
                    <a:pt x="6368" y="1071"/>
                    <a:pt x="6362" y="826"/>
                    <a:pt x="6345" y="576"/>
                  </a:cubicBezTo>
                  <a:cubicBezTo>
                    <a:pt x="6345" y="509"/>
                    <a:pt x="6339" y="442"/>
                    <a:pt x="6334" y="371"/>
                  </a:cubicBezTo>
                  <a:close/>
                  <a:moveTo>
                    <a:pt x="855" y="445"/>
                  </a:moveTo>
                  <a:lnTo>
                    <a:pt x="860" y="1327"/>
                  </a:lnTo>
                  <a:lnTo>
                    <a:pt x="245" y="1327"/>
                  </a:lnTo>
                  <a:cubicBezTo>
                    <a:pt x="257" y="1037"/>
                    <a:pt x="268" y="752"/>
                    <a:pt x="274" y="467"/>
                  </a:cubicBezTo>
                  <a:cubicBezTo>
                    <a:pt x="467" y="456"/>
                    <a:pt x="661" y="450"/>
                    <a:pt x="855" y="445"/>
                  </a:cubicBezTo>
                  <a:close/>
                  <a:moveTo>
                    <a:pt x="1760" y="410"/>
                  </a:moveTo>
                  <a:cubicBezTo>
                    <a:pt x="1760" y="712"/>
                    <a:pt x="1760" y="1020"/>
                    <a:pt x="1760" y="1327"/>
                  </a:cubicBezTo>
                  <a:lnTo>
                    <a:pt x="940" y="1327"/>
                  </a:lnTo>
                  <a:cubicBezTo>
                    <a:pt x="934" y="1043"/>
                    <a:pt x="929" y="764"/>
                    <a:pt x="923" y="479"/>
                  </a:cubicBezTo>
                  <a:lnTo>
                    <a:pt x="923" y="439"/>
                  </a:lnTo>
                  <a:cubicBezTo>
                    <a:pt x="1202" y="428"/>
                    <a:pt x="1481" y="416"/>
                    <a:pt x="1760" y="410"/>
                  </a:cubicBezTo>
                  <a:close/>
                  <a:moveTo>
                    <a:pt x="2734" y="382"/>
                  </a:moveTo>
                  <a:cubicBezTo>
                    <a:pt x="2740" y="701"/>
                    <a:pt x="2745" y="1014"/>
                    <a:pt x="2751" y="1327"/>
                  </a:cubicBezTo>
                  <a:lnTo>
                    <a:pt x="1823" y="1327"/>
                  </a:lnTo>
                  <a:cubicBezTo>
                    <a:pt x="1823" y="1022"/>
                    <a:pt x="1823" y="716"/>
                    <a:pt x="1823" y="410"/>
                  </a:cubicBezTo>
                  <a:cubicBezTo>
                    <a:pt x="2130" y="399"/>
                    <a:pt x="2432" y="388"/>
                    <a:pt x="2734" y="382"/>
                  </a:cubicBezTo>
                  <a:close/>
                  <a:moveTo>
                    <a:pt x="3753" y="365"/>
                  </a:moveTo>
                  <a:lnTo>
                    <a:pt x="3736" y="1327"/>
                  </a:lnTo>
                  <a:lnTo>
                    <a:pt x="2819" y="1327"/>
                  </a:lnTo>
                  <a:lnTo>
                    <a:pt x="2802" y="382"/>
                  </a:lnTo>
                  <a:cubicBezTo>
                    <a:pt x="3116" y="376"/>
                    <a:pt x="3429" y="371"/>
                    <a:pt x="3742" y="365"/>
                  </a:cubicBezTo>
                  <a:close/>
                  <a:moveTo>
                    <a:pt x="4471" y="359"/>
                  </a:moveTo>
                  <a:lnTo>
                    <a:pt x="4460" y="1327"/>
                  </a:lnTo>
                  <a:lnTo>
                    <a:pt x="3805" y="1327"/>
                  </a:lnTo>
                  <a:lnTo>
                    <a:pt x="3810" y="570"/>
                  </a:lnTo>
                  <a:lnTo>
                    <a:pt x="3810" y="365"/>
                  </a:lnTo>
                  <a:cubicBezTo>
                    <a:pt x="4033" y="365"/>
                    <a:pt x="4255" y="365"/>
                    <a:pt x="4471" y="359"/>
                  </a:cubicBezTo>
                  <a:close/>
                  <a:moveTo>
                    <a:pt x="5348" y="359"/>
                  </a:moveTo>
                  <a:cubicBezTo>
                    <a:pt x="5354" y="678"/>
                    <a:pt x="5354" y="1003"/>
                    <a:pt x="5354" y="1322"/>
                  </a:cubicBezTo>
                  <a:lnTo>
                    <a:pt x="5348" y="1327"/>
                  </a:lnTo>
                  <a:lnTo>
                    <a:pt x="4528" y="1327"/>
                  </a:lnTo>
                  <a:cubicBezTo>
                    <a:pt x="4528" y="1037"/>
                    <a:pt x="4534" y="746"/>
                    <a:pt x="4539" y="450"/>
                  </a:cubicBezTo>
                  <a:lnTo>
                    <a:pt x="4539" y="359"/>
                  </a:lnTo>
                  <a:close/>
                  <a:moveTo>
                    <a:pt x="7074" y="382"/>
                  </a:moveTo>
                  <a:cubicBezTo>
                    <a:pt x="7381" y="393"/>
                    <a:pt x="7689" y="399"/>
                    <a:pt x="7996" y="410"/>
                  </a:cubicBezTo>
                  <a:lnTo>
                    <a:pt x="7928" y="1327"/>
                  </a:lnTo>
                  <a:lnTo>
                    <a:pt x="7097" y="1327"/>
                  </a:lnTo>
                  <a:lnTo>
                    <a:pt x="7074" y="382"/>
                  </a:lnTo>
                  <a:close/>
                  <a:moveTo>
                    <a:pt x="8059" y="410"/>
                  </a:moveTo>
                  <a:lnTo>
                    <a:pt x="8218" y="416"/>
                  </a:lnTo>
                  <a:cubicBezTo>
                    <a:pt x="8441" y="422"/>
                    <a:pt x="8657" y="433"/>
                    <a:pt x="8879" y="439"/>
                  </a:cubicBezTo>
                  <a:lnTo>
                    <a:pt x="8879" y="1327"/>
                  </a:lnTo>
                  <a:lnTo>
                    <a:pt x="7991" y="1327"/>
                  </a:lnTo>
                  <a:lnTo>
                    <a:pt x="8059" y="410"/>
                  </a:lnTo>
                  <a:close/>
                  <a:moveTo>
                    <a:pt x="8947" y="445"/>
                  </a:moveTo>
                  <a:cubicBezTo>
                    <a:pt x="9192" y="456"/>
                    <a:pt x="9443" y="467"/>
                    <a:pt x="9688" y="479"/>
                  </a:cubicBezTo>
                  <a:cubicBezTo>
                    <a:pt x="9694" y="764"/>
                    <a:pt x="9699" y="1048"/>
                    <a:pt x="9705" y="1327"/>
                  </a:cubicBezTo>
                  <a:lnTo>
                    <a:pt x="8947" y="1327"/>
                  </a:lnTo>
                  <a:lnTo>
                    <a:pt x="8947" y="445"/>
                  </a:lnTo>
                  <a:close/>
                  <a:moveTo>
                    <a:pt x="5422" y="365"/>
                  </a:moveTo>
                  <a:cubicBezTo>
                    <a:pt x="5707" y="365"/>
                    <a:pt x="5992" y="371"/>
                    <a:pt x="6276" y="376"/>
                  </a:cubicBezTo>
                  <a:cubicBezTo>
                    <a:pt x="6299" y="690"/>
                    <a:pt x="6311" y="1008"/>
                    <a:pt x="6311" y="1333"/>
                  </a:cubicBezTo>
                  <a:lnTo>
                    <a:pt x="5422" y="1327"/>
                  </a:lnTo>
                  <a:lnTo>
                    <a:pt x="5422" y="405"/>
                  </a:lnTo>
                  <a:lnTo>
                    <a:pt x="5422" y="365"/>
                  </a:lnTo>
                  <a:close/>
                  <a:moveTo>
                    <a:pt x="860" y="1390"/>
                  </a:moveTo>
                  <a:cubicBezTo>
                    <a:pt x="866" y="1675"/>
                    <a:pt x="866" y="1960"/>
                    <a:pt x="872" y="2239"/>
                  </a:cubicBezTo>
                  <a:lnTo>
                    <a:pt x="217" y="2239"/>
                  </a:lnTo>
                  <a:lnTo>
                    <a:pt x="234" y="1680"/>
                  </a:lnTo>
                  <a:cubicBezTo>
                    <a:pt x="234" y="1584"/>
                    <a:pt x="240" y="1487"/>
                    <a:pt x="245" y="1390"/>
                  </a:cubicBezTo>
                  <a:close/>
                  <a:moveTo>
                    <a:pt x="1754" y="1390"/>
                  </a:moveTo>
                  <a:cubicBezTo>
                    <a:pt x="1754" y="1675"/>
                    <a:pt x="1749" y="1954"/>
                    <a:pt x="1749" y="2239"/>
                  </a:cubicBezTo>
                  <a:lnTo>
                    <a:pt x="951" y="2239"/>
                  </a:lnTo>
                  <a:cubicBezTo>
                    <a:pt x="946" y="1954"/>
                    <a:pt x="940" y="1675"/>
                    <a:pt x="940" y="1390"/>
                  </a:cubicBezTo>
                  <a:close/>
                  <a:moveTo>
                    <a:pt x="2745" y="1390"/>
                  </a:moveTo>
                  <a:lnTo>
                    <a:pt x="2757" y="2239"/>
                  </a:lnTo>
                  <a:lnTo>
                    <a:pt x="1823" y="2239"/>
                  </a:lnTo>
                  <a:lnTo>
                    <a:pt x="1823" y="1777"/>
                  </a:lnTo>
                  <a:lnTo>
                    <a:pt x="1823" y="1390"/>
                  </a:lnTo>
                  <a:close/>
                  <a:moveTo>
                    <a:pt x="3736" y="1396"/>
                  </a:moveTo>
                  <a:lnTo>
                    <a:pt x="3725" y="2239"/>
                  </a:lnTo>
                  <a:lnTo>
                    <a:pt x="2837" y="2239"/>
                  </a:lnTo>
                  <a:cubicBezTo>
                    <a:pt x="2831" y="2062"/>
                    <a:pt x="2831" y="1885"/>
                    <a:pt x="2825" y="1703"/>
                  </a:cubicBezTo>
                  <a:cubicBezTo>
                    <a:pt x="2825" y="1601"/>
                    <a:pt x="2825" y="1498"/>
                    <a:pt x="2819" y="1396"/>
                  </a:cubicBezTo>
                  <a:close/>
                  <a:moveTo>
                    <a:pt x="4460" y="1396"/>
                  </a:moveTo>
                  <a:cubicBezTo>
                    <a:pt x="4454" y="1675"/>
                    <a:pt x="4448" y="1954"/>
                    <a:pt x="4443" y="2239"/>
                  </a:cubicBezTo>
                  <a:lnTo>
                    <a:pt x="3793" y="2239"/>
                  </a:lnTo>
                  <a:cubicBezTo>
                    <a:pt x="3793" y="2096"/>
                    <a:pt x="3793" y="1948"/>
                    <a:pt x="3799" y="1806"/>
                  </a:cubicBezTo>
                  <a:lnTo>
                    <a:pt x="3805" y="1396"/>
                  </a:lnTo>
                  <a:close/>
                  <a:moveTo>
                    <a:pt x="5354" y="1390"/>
                  </a:moveTo>
                  <a:cubicBezTo>
                    <a:pt x="5354" y="1680"/>
                    <a:pt x="5348" y="1954"/>
                    <a:pt x="5348" y="2239"/>
                  </a:cubicBezTo>
                  <a:lnTo>
                    <a:pt x="4517" y="2239"/>
                  </a:lnTo>
                  <a:lnTo>
                    <a:pt x="4522" y="1749"/>
                  </a:lnTo>
                  <a:cubicBezTo>
                    <a:pt x="4522" y="1629"/>
                    <a:pt x="4522" y="1515"/>
                    <a:pt x="4528" y="1390"/>
                  </a:cubicBezTo>
                  <a:close/>
                  <a:moveTo>
                    <a:pt x="6305" y="1396"/>
                  </a:moveTo>
                  <a:cubicBezTo>
                    <a:pt x="6299" y="1658"/>
                    <a:pt x="6288" y="1925"/>
                    <a:pt x="6271" y="2193"/>
                  </a:cubicBezTo>
                  <a:lnTo>
                    <a:pt x="6271" y="2199"/>
                  </a:lnTo>
                  <a:lnTo>
                    <a:pt x="6265" y="2239"/>
                  </a:lnTo>
                  <a:lnTo>
                    <a:pt x="5422" y="2239"/>
                  </a:lnTo>
                  <a:lnTo>
                    <a:pt x="5422" y="1800"/>
                  </a:lnTo>
                  <a:lnTo>
                    <a:pt x="5422" y="1396"/>
                  </a:lnTo>
                  <a:close/>
                  <a:moveTo>
                    <a:pt x="7028" y="1396"/>
                  </a:moveTo>
                  <a:cubicBezTo>
                    <a:pt x="7034" y="1675"/>
                    <a:pt x="7040" y="1960"/>
                    <a:pt x="7045" y="2239"/>
                  </a:cubicBezTo>
                  <a:lnTo>
                    <a:pt x="6339" y="2239"/>
                  </a:lnTo>
                  <a:cubicBezTo>
                    <a:pt x="6362" y="1960"/>
                    <a:pt x="6373" y="1680"/>
                    <a:pt x="6373" y="1396"/>
                  </a:cubicBezTo>
                  <a:close/>
                  <a:moveTo>
                    <a:pt x="7922" y="1396"/>
                  </a:moveTo>
                  <a:cubicBezTo>
                    <a:pt x="7905" y="1601"/>
                    <a:pt x="7894" y="1811"/>
                    <a:pt x="7882" y="2022"/>
                  </a:cubicBezTo>
                  <a:lnTo>
                    <a:pt x="7877" y="2022"/>
                  </a:lnTo>
                  <a:cubicBezTo>
                    <a:pt x="7871" y="2096"/>
                    <a:pt x="7865" y="2165"/>
                    <a:pt x="7860" y="2239"/>
                  </a:cubicBezTo>
                  <a:lnTo>
                    <a:pt x="7119" y="2239"/>
                  </a:lnTo>
                  <a:cubicBezTo>
                    <a:pt x="7114" y="2034"/>
                    <a:pt x="7108" y="1829"/>
                    <a:pt x="7102" y="1624"/>
                  </a:cubicBezTo>
                  <a:lnTo>
                    <a:pt x="7097" y="1396"/>
                  </a:lnTo>
                  <a:close/>
                  <a:moveTo>
                    <a:pt x="8879" y="1396"/>
                  </a:moveTo>
                  <a:lnTo>
                    <a:pt x="8879" y="2239"/>
                  </a:lnTo>
                  <a:lnTo>
                    <a:pt x="7934" y="2239"/>
                  </a:lnTo>
                  <a:cubicBezTo>
                    <a:pt x="7951" y="1994"/>
                    <a:pt x="7968" y="1749"/>
                    <a:pt x="7985" y="1504"/>
                  </a:cubicBezTo>
                  <a:cubicBezTo>
                    <a:pt x="7985" y="1470"/>
                    <a:pt x="7991" y="1436"/>
                    <a:pt x="7991" y="1396"/>
                  </a:cubicBezTo>
                  <a:close/>
                  <a:moveTo>
                    <a:pt x="9711" y="1396"/>
                  </a:moveTo>
                  <a:lnTo>
                    <a:pt x="9722" y="2199"/>
                  </a:lnTo>
                  <a:lnTo>
                    <a:pt x="9722" y="2239"/>
                  </a:lnTo>
                  <a:lnTo>
                    <a:pt x="8959" y="2239"/>
                  </a:lnTo>
                  <a:cubicBezTo>
                    <a:pt x="8959" y="2079"/>
                    <a:pt x="8959" y="1920"/>
                    <a:pt x="8953" y="1760"/>
                  </a:cubicBezTo>
                  <a:lnTo>
                    <a:pt x="8953" y="1396"/>
                  </a:lnTo>
                  <a:close/>
                  <a:moveTo>
                    <a:pt x="217" y="2358"/>
                  </a:moveTo>
                  <a:lnTo>
                    <a:pt x="143" y="2432"/>
                  </a:lnTo>
                  <a:cubicBezTo>
                    <a:pt x="143" y="2489"/>
                    <a:pt x="137" y="2546"/>
                    <a:pt x="137" y="2609"/>
                  </a:cubicBezTo>
                  <a:lnTo>
                    <a:pt x="211" y="2609"/>
                  </a:lnTo>
                  <a:cubicBezTo>
                    <a:pt x="211" y="2523"/>
                    <a:pt x="211" y="2444"/>
                    <a:pt x="217" y="2358"/>
                  </a:cubicBezTo>
                  <a:close/>
                  <a:moveTo>
                    <a:pt x="8879" y="0"/>
                  </a:moveTo>
                  <a:lnTo>
                    <a:pt x="8879" y="376"/>
                  </a:lnTo>
                  <a:cubicBezTo>
                    <a:pt x="8606" y="365"/>
                    <a:pt x="8332" y="353"/>
                    <a:pt x="8065" y="342"/>
                  </a:cubicBezTo>
                  <a:cubicBezTo>
                    <a:pt x="8065" y="319"/>
                    <a:pt x="8065" y="302"/>
                    <a:pt x="8070" y="279"/>
                  </a:cubicBezTo>
                  <a:cubicBezTo>
                    <a:pt x="8076" y="188"/>
                    <a:pt x="8082" y="97"/>
                    <a:pt x="8087" y="12"/>
                  </a:cubicBezTo>
                  <a:lnTo>
                    <a:pt x="8025" y="12"/>
                  </a:lnTo>
                  <a:cubicBezTo>
                    <a:pt x="8013" y="120"/>
                    <a:pt x="8008" y="228"/>
                    <a:pt x="7996" y="342"/>
                  </a:cubicBezTo>
                  <a:cubicBezTo>
                    <a:pt x="7689" y="331"/>
                    <a:pt x="7376" y="319"/>
                    <a:pt x="7068" y="314"/>
                  </a:cubicBezTo>
                  <a:cubicBezTo>
                    <a:pt x="7068" y="274"/>
                    <a:pt x="7068" y="234"/>
                    <a:pt x="7062" y="194"/>
                  </a:cubicBezTo>
                  <a:lnTo>
                    <a:pt x="7057" y="17"/>
                  </a:lnTo>
                  <a:lnTo>
                    <a:pt x="6994" y="17"/>
                  </a:lnTo>
                  <a:cubicBezTo>
                    <a:pt x="6994" y="120"/>
                    <a:pt x="7000" y="217"/>
                    <a:pt x="7000" y="314"/>
                  </a:cubicBezTo>
                  <a:cubicBezTo>
                    <a:pt x="6778" y="308"/>
                    <a:pt x="6550" y="302"/>
                    <a:pt x="6328" y="297"/>
                  </a:cubicBezTo>
                  <a:cubicBezTo>
                    <a:pt x="6322" y="205"/>
                    <a:pt x="6311" y="120"/>
                    <a:pt x="6305" y="29"/>
                  </a:cubicBezTo>
                  <a:lnTo>
                    <a:pt x="6242" y="29"/>
                  </a:lnTo>
                  <a:cubicBezTo>
                    <a:pt x="6254" y="114"/>
                    <a:pt x="6259" y="205"/>
                    <a:pt x="6265" y="297"/>
                  </a:cubicBezTo>
                  <a:cubicBezTo>
                    <a:pt x="5980" y="291"/>
                    <a:pt x="5701" y="291"/>
                    <a:pt x="5422" y="291"/>
                  </a:cubicBezTo>
                  <a:lnTo>
                    <a:pt x="5422" y="40"/>
                  </a:lnTo>
                  <a:lnTo>
                    <a:pt x="5354" y="40"/>
                  </a:lnTo>
                  <a:lnTo>
                    <a:pt x="5354" y="297"/>
                  </a:lnTo>
                  <a:lnTo>
                    <a:pt x="4545" y="297"/>
                  </a:lnTo>
                  <a:cubicBezTo>
                    <a:pt x="4545" y="211"/>
                    <a:pt x="4545" y="131"/>
                    <a:pt x="4545" y="46"/>
                  </a:cubicBezTo>
                  <a:lnTo>
                    <a:pt x="4482" y="46"/>
                  </a:lnTo>
                  <a:lnTo>
                    <a:pt x="4482" y="297"/>
                  </a:lnTo>
                  <a:lnTo>
                    <a:pt x="3822" y="297"/>
                  </a:lnTo>
                  <a:lnTo>
                    <a:pt x="3822" y="57"/>
                  </a:lnTo>
                  <a:lnTo>
                    <a:pt x="3759" y="57"/>
                  </a:lnTo>
                  <a:cubicBezTo>
                    <a:pt x="3759" y="137"/>
                    <a:pt x="3759" y="217"/>
                    <a:pt x="3753" y="297"/>
                  </a:cubicBezTo>
                  <a:cubicBezTo>
                    <a:pt x="3435" y="302"/>
                    <a:pt x="3116" y="308"/>
                    <a:pt x="2802" y="314"/>
                  </a:cubicBezTo>
                  <a:lnTo>
                    <a:pt x="2797" y="63"/>
                  </a:lnTo>
                  <a:lnTo>
                    <a:pt x="2734" y="63"/>
                  </a:lnTo>
                  <a:lnTo>
                    <a:pt x="2734" y="314"/>
                  </a:lnTo>
                  <a:cubicBezTo>
                    <a:pt x="2426" y="319"/>
                    <a:pt x="2125" y="331"/>
                    <a:pt x="1823" y="342"/>
                  </a:cubicBezTo>
                  <a:lnTo>
                    <a:pt x="1823" y="314"/>
                  </a:lnTo>
                  <a:lnTo>
                    <a:pt x="1823" y="74"/>
                  </a:lnTo>
                  <a:lnTo>
                    <a:pt x="1760" y="74"/>
                  </a:lnTo>
                  <a:lnTo>
                    <a:pt x="1760" y="342"/>
                  </a:lnTo>
                  <a:cubicBezTo>
                    <a:pt x="1481" y="353"/>
                    <a:pt x="1202" y="359"/>
                    <a:pt x="923" y="371"/>
                  </a:cubicBezTo>
                  <a:cubicBezTo>
                    <a:pt x="923" y="279"/>
                    <a:pt x="923" y="177"/>
                    <a:pt x="917" y="80"/>
                  </a:cubicBezTo>
                  <a:lnTo>
                    <a:pt x="849" y="80"/>
                  </a:lnTo>
                  <a:lnTo>
                    <a:pt x="849" y="376"/>
                  </a:lnTo>
                  <a:lnTo>
                    <a:pt x="274" y="399"/>
                  </a:lnTo>
                  <a:lnTo>
                    <a:pt x="274" y="359"/>
                  </a:lnTo>
                  <a:cubicBezTo>
                    <a:pt x="274" y="268"/>
                    <a:pt x="279" y="177"/>
                    <a:pt x="279" y="86"/>
                  </a:cubicBezTo>
                  <a:lnTo>
                    <a:pt x="222" y="86"/>
                  </a:lnTo>
                  <a:cubicBezTo>
                    <a:pt x="217" y="194"/>
                    <a:pt x="211" y="302"/>
                    <a:pt x="211" y="405"/>
                  </a:cubicBezTo>
                  <a:lnTo>
                    <a:pt x="114" y="410"/>
                  </a:lnTo>
                  <a:lnTo>
                    <a:pt x="114" y="473"/>
                  </a:lnTo>
                  <a:lnTo>
                    <a:pt x="205" y="467"/>
                  </a:lnTo>
                  <a:lnTo>
                    <a:pt x="194" y="1111"/>
                  </a:lnTo>
                  <a:lnTo>
                    <a:pt x="188" y="1236"/>
                  </a:lnTo>
                  <a:cubicBezTo>
                    <a:pt x="188" y="1265"/>
                    <a:pt x="188" y="1299"/>
                    <a:pt x="183" y="1333"/>
                  </a:cubicBezTo>
                  <a:lnTo>
                    <a:pt x="69" y="1333"/>
                  </a:lnTo>
                  <a:lnTo>
                    <a:pt x="0" y="1390"/>
                  </a:lnTo>
                  <a:lnTo>
                    <a:pt x="183" y="1390"/>
                  </a:lnTo>
                  <a:cubicBezTo>
                    <a:pt x="171" y="1675"/>
                    <a:pt x="160" y="1960"/>
                    <a:pt x="154" y="2244"/>
                  </a:cubicBezTo>
                  <a:lnTo>
                    <a:pt x="29" y="2244"/>
                  </a:lnTo>
                  <a:lnTo>
                    <a:pt x="217" y="2324"/>
                  </a:lnTo>
                  <a:cubicBezTo>
                    <a:pt x="217" y="2318"/>
                    <a:pt x="217" y="2313"/>
                    <a:pt x="217" y="2307"/>
                  </a:cubicBezTo>
                  <a:lnTo>
                    <a:pt x="872" y="2307"/>
                  </a:lnTo>
                  <a:lnTo>
                    <a:pt x="872" y="2438"/>
                  </a:lnTo>
                  <a:lnTo>
                    <a:pt x="872" y="2609"/>
                  </a:lnTo>
                  <a:lnTo>
                    <a:pt x="951" y="2609"/>
                  </a:lnTo>
                  <a:lnTo>
                    <a:pt x="951" y="2307"/>
                  </a:lnTo>
                  <a:lnTo>
                    <a:pt x="1749" y="2307"/>
                  </a:lnTo>
                  <a:lnTo>
                    <a:pt x="1749" y="2409"/>
                  </a:lnTo>
                  <a:lnTo>
                    <a:pt x="1749" y="2609"/>
                  </a:lnTo>
                  <a:lnTo>
                    <a:pt x="1823" y="2609"/>
                  </a:lnTo>
                  <a:lnTo>
                    <a:pt x="1823" y="2512"/>
                  </a:lnTo>
                  <a:lnTo>
                    <a:pt x="1823" y="2307"/>
                  </a:lnTo>
                  <a:lnTo>
                    <a:pt x="2762" y="2307"/>
                  </a:lnTo>
                  <a:lnTo>
                    <a:pt x="2762" y="2609"/>
                  </a:lnTo>
                  <a:lnTo>
                    <a:pt x="2842" y="2609"/>
                  </a:lnTo>
                  <a:cubicBezTo>
                    <a:pt x="2842" y="2523"/>
                    <a:pt x="2837" y="2444"/>
                    <a:pt x="2837" y="2358"/>
                  </a:cubicBezTo>
                  <a:lnTo>
                    <a:pt x="2837" y="2307"/>
                  </a:lnTo>
                  <a:lnTo>
                    <a:pt x="3725" y="2307"/>
                  </a:lnTo>
                  <a:lnTo>
                    <a:pt x="3725" y="2352"/>
                  </a:lnTo>
                  <a:lnTo>
                    <a:pt x="3719" y="2609"/>
                  </a:lnTo>
                  <a:lnTo>
                    <a:pt x="3788" y="2609"/>
                  </a:lnTo>
                  <a:lnTo>
                    <a:pt x="3788" y="2307"/>
                  </a:lnTo>
                  <a:lnTo>
                    <a:pt x="4437" y="2307"/>
                  </a:lnTo>
                  <a:lnTo>
                    <a:pt x="4437" y="2313"/>
                  </a:lnTo>
                  <a:cubicBezTo>
                    <a:pt x="4437" y="2409"/>
                    <a:pt x="4437" y="2512"/>
                    <a:pt x="4431" y="2609"/>
                  </a:cubicBezTo>
                  <a:lnTo>
                    <a:pt x="4511" y="2609"/>
                  </a:lnTo>
                  <a:lnTo>
                    <a:pt x="4511" y="2398"/>
                  </a:lnTo>
                  <a:lnTo>
                    <a:pt x="4511" y="2307"/>
                  </a:lnTo>
                  <a:lnTo>
                    <a:pt x="5348" y="2307"/>
                  </a:lnTo>
                  <a:lnTo>
                    <a:pt x="5348" y="2409"/>
                  </a:lnTo>
                  <a:lnTo>
                    <a:pt x="5348" y="2609"/>
                  </a:lnTo>
                  <a:lnTo>
                    <a:pt x="5416" y="2609"/>
                  </a:lnTo>
                  <a:lnTo>
                    <a:pt x="5416" y="2506"/>
                  </a:lnTo>
                  <a:lnTo>
                    <a:pt x="5416" y="2307"/>
                  </a:lnTo>
                  <a:lnTo>
                    <a:pt x="6254" y="2307"/>
                  </a:lnTo>
                  <a:cubicBezTo>
                    <a:pt x="6248" y="2409"/>
                    <a:pt x="6237" y="2512"/>
                    <a:pt x="6225" y="2609"/>
                  </a:cubicBezTo>
                  <a:lnTo>
                    <a:pt x="6299" y="2609"/>
                  </a:lnTo>
                  <a:cubicBezTo>
                    <a:pt x="6311" y="2512"/>
                    <a:pt x="6316" y="2409"/>
                    <a:pt x="6328" y="2307"/>
                  </a:cubicBezTo>
                  <a:lnTo>
                    <a:pt x="7045" y="2307"/>
                  </a:lnTo>
                  <a:cubicBezTo>
                    <a:pt x="7045" y="2409"/>
                    <a:pt x="7045" y="2512"/>
                    <a:pt x="7051" y="2609"/>
                  </a:cubicBezTo>
                  <a:lnTo>
                    <a:pt x="7119" y="2609"/>
                  </a:lnTo>
                  <a:cubicBezTo>
                    <a:pt x="7119" y="2512"/>
                    <a:pt x="7119" y="2409"/>
                    <a:pt x="7114" y="2307"/>
                  </a:cubicBezTo>
                  <a:lnTo>
                    <a:pt x="7848" y="2307"/>
                  </a:lnTo>
                  <a:cubicBezTo>
                    <a:pt x="7837" y="2409"/>
                    <a:pt x="7831" y="2512"/>
                    <a:pt x="7825" y="2609"/>
                  </a:cubicBezTo>
                  <a:lnTo>
                    <a:pt x="7900" y="2609"/>
                  </a:lnTo>
                  <a:cubicBezTo>
                    <a:pt x="7905" y="2512"/>
                    <a:pt x="7911" y="2409"/>
                    <a:pt x="7922" y="2307"/>
                  </a:cubicBezTo>
                  <a:lnTo>
                    <a:pt x="8873" y="2307"/>
                  </a:lnTo>
                  <a:lnTo>
                    <a:pt x="8873" y="2421"/>
                  </a:lnTo>
                  <a:lnTo>
                    <a:pt x="8873" y="2614"/>
                  </a:lnTo>
                  <a:lnTo>
                    <a:pt x="8953" y="2614"/>
                  </a:lnTo>
                  <a:lnTo>
                    <a:pt x="8953" y="2307"/>
                  </a:lnTo>
                  <a:lnTo>
                    <a:pt x="9716" y="2307"/>
                  </a:lnTo>
                  <a:lnTo>
                    <a:pt x="9716" y="2324"/>
                  </a:lnTo>
                  <a:lnTo>
                    <a:pt x="9802" y="2239"/>
                  </a:lnTo>
                  <a:lnTo>
                    <a:pt x="9790" y="2239"/>
                  </a:lnTo>
                  <a:cubicBezTo>
                    <a:pt x="9785" y="2045"/>
                    <a:pt x="9779" y="1851"/>
                    <a:pt x="9773" y="1652"/>
                  </a:cubicBezTo>
                  <a:cubicBezTo>
                    <a:pt x="9773" y="1567"/>
                    <a:pt x="9768" y="1481"/>
                    <a:pt x="9768" y="1396"/>
                  </a:cubicBezTo>
                  <a:lnTo>
                    <a:pt x="10286" y="1396"/>
                  </a:lnTo>
                  <a:cubicBezTo>
                    <a:pt x="10286" y="1510"/>
                    <a:pt x="10286" y="1629"/>
                    <a:pt x="10292" y="1743"/>
                  </a:cubicBezTo>
                  <a:lnTo>
                    <a:pt x="10366" y="1675"/>
                  </a:lnTo>
                  <a:cubicBezTo>
                    <a:pt x="10366" y="1578"/>
                    <a:pt x="10360" y="1487"/>
                    <a:pt x="10360" y="1396"/>
                  </a:cubicBezTo>
                  <a:lnTo>
                    <a:pt x="10645" y="1396"/>
                  </a:lnTo>
                  <a:lnTo>
                    <a:pt x="10713" y="1327"/>
                  </a:lnTo>
                  <a:lnTo>
                    <a:pt x="10360" y="1327"/>
                  </a:lnTo>
                  <a:cubicBezTo>
                    <a:pt x="10360" y="1208"/>
                    <a:pt x="10360" y="1094"/>
                    <a:pt x="10354" y="974"/>
                  </a:cubicBezTo>
                  <a:lnTo>
                    <a:pt x="10286" y="917"/>
                  </a:lnTo>
                  <a:lnTo>
                    <a:pt x="10286" y="917"/>
                  </a:lnTo>
                  <a:cubicBezTo>
                    <a:pt x="10286" y="1054"/>
                    <a:pt x="10286" y="1191"/>
                    <a:pt x="10292" y="1327"/>
                  </a:cubicBezTo>
                  <a:lnTo>
                    <a:pt x="9768" y="1327"/>
                  </a:lnTo>
                  <a:cubicBezTo>
                    <a:pt x="9762" y="1043"/>
                    <a:pt x="9756" y="764"/>
                    <a:pt x="9750" y="479"/>
                  </a:cubicBezTo>
                  <a:lnTo>
                    <a:pt x="9768" y="479"/>
                  </a:lnTo>
                  <a:lnTo>
                    <a:pt x="9682" y="410"/>
                  </a:lnTo>
                  <a:cubicBezTo>
                    <a:pt x="9437" y="399"/>
                    <a:pt x="9187" y="388"/>
                    <a:pt x="8942" y="376"/>
                  </a:cubicBezTo>
                  <a:lnTo>
                    <a:pt x="8942" y="279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3"/>
          <p:cNvGrpSpPr/>
          <p:nvPr/>
        </p:nvGrpSpPr>
        <p:grpSpPr>
          <a:xfrm>
            <a:off x="2250735" y="469292"/>
            <a:ext cx="4551588" cy="4155375"/>
            <a:chOff x="2336049" y="547200"/>
            <a:chExt cx="4380739" cy="3999398"/>
          </a:xfrm>
        </p:grpSpPr>
        <p:grpSp>
          <p:nvGrpSpPr>
            <p:cNvPr id="895" name="Google Shape;895;p43"/>
            <p:cNvGrpSpPr/>
            <p:nvPr/>
          </p:nvGrpSpPr>
          <p:grpSpPr>
            <a:xfrm>
              <a:off x="2336049" y="594020"/>
              <a:ext cx="4312282" cy="3952578"/>
              <a:chOff x="2639894" y="635124"/>
              <a:chExt cx="3782040" cy="3782010"/>
            </a:xfrm>
          </p:grpSpPr>
          <p:sp>
            <p:nvSpPr>
              <p:cNvPr id="896" name="Google Shape;896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43"/>
            <p:cNvGrpSpPr/>
            <p:nvPr/>
          </p:nvGrpSpPr>
          <p:grpSpPr>
            <a:xfrm>
              <a:off x="2404507" y="547200"/>
              <a:ext cx="4312282" cy="3952578"/>
              <a:chOff x="2639894" y="635124"/>
              <a:chExt cx="3782040" cy="3782010"/>
            </a:xfrm>
          </p:grpSpPr>
          <p:sp>
            <p:nvSpPr>
              <p:cNvPr id="901" name="Google Shape;901;p43"/>
              <p:cNvSpPr/>
              <p:nvPr/>
            </p:nvSpPr>
            <p:spPr>
              <a:xfrm>
                <a:off x="2639894" y="635124"/>
                <a:ext cx="3780471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057" extrusionOk="0">
                    <a:moveTo>
                      <a:pt x="359" y="0"/>
                    </a:moveTo>
                    <a:cubicBezTo>
                      <a:pt x="160" y="0"/>
                      <a:pt x="0" y="160"/>
                      <a:pt x="0" y="359"/>
                    </a:cubicBezTo>
                    <a:lnTo>
                      <a:pt x="0" y="11698"/>
                    </a:lnTo>
                    <a:cubicBezTo>
                      <a:pt x="0" y="11897"/>
                      <a:pt x="160" y="12057"/>
                      <a:pt x="359" y="12057"/>
                    </a:cubicBezTo>
                    <a:lnTo>
                      <a:pt x="11698" y="12057"/>
                    </a:lnTo>
                    <a:cubicBezTo>
                      <a:pt x="11897" y="12057"/>
                      <a:pt x="12051" y="11897"/>
                      <a:pt x="12051" y="11698"/>
                    </a:cubicBezTo>
                    <a:lnTo>
                      <a:pt x="12051" y="359"/>
                    </a:lnTo>
                    <a:cubicBezTo>
                      <a:pt x="12051" y="160"/>
                      <a:pt x="11897" y="0"/>
                      <a:pt x="11698" y="0"/>
                    </a:cubicBezTo>
                    <a:close/>
                  </a:path>
                </a:pathLst>
              </a:custGeom>
              <a:solidFill>
                <a:srgbClr val="6E90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3"/>
              <p:cNvSpPr/>
              <p:nvPr/>
            </p:nvSpPr>
            <p:spPr>
              <a:xfrm>
                <a:off x="2639894" y="635124"/>
                <a:ext cx="3782040" cy="3782010"/>
              </a:xfrm>
              <a:custGeom>
                <a:avLst/>
                <a:gdLst/>
                <a:ahLst/>
                <a:cxnLst/>
                <a:rect l="l" t="t" r="r" b="b"/>
                <a:pathLst>
                  <a:path w="12057" h="12057" extrusionOk="0">
                    <a:moveTo>
                      <a:pt x="649" y="296"/>
                    </a:moveTo>
                    <a:lnTo>
                      <a:pt x="649" y="655"/>
                    </a:lnTo>
                    <a:lnTo>
                      <a:pt x="296" y="655"/>
                    </a:lnTo>
                    <a:lnTo>
                      <a:pt x="296" y="296"/>
                    </a:lnTo>
                    <a:close/>
                    <a:moveTo>
                      <a:pt x="1076" y="296"/>
                    </a:moveTo>
                    <a:lnTo>
                      <a:pt x="1076" y="655"/>
                    </a:lnTo>
                    <a:lnTo>
                      <a:pt x="723" y="655"/>
                    </a:lnTo>
                    <a:lnTo>
                      <a:pt x="723" y="296"/>
                    </a:lnTo>
                    <a:close/>
                    <a:moveTo>
                      <a:pt x="1504" y="296"/>
                    </a:moveTo>
                    <a:lnTo>
                      <a:pt x="1504" y="655"/>
                    </a:lnTo>
                    <a:lnTo>
                      <a:pt x="1151" y="655"/>
                    </a:lnTo>
                    <a:lnTo>
                      <a:pt x="1151" y="296"/>
                    </a:lnTo>
                    <a:close/>
                    <a:moveTo>
                      <a:pt x="1931" y="296"/>
                    </a:moveTo>
                    <a:lnTo>
                      <a:pt x="1931" y="655"/>
                    </a:lnTo>
                    <a:lnTo>
                      <a:pt x="1578" y="655"/>
                    </a:lnTo>
                    <a:lnTo>
                      <a:pt x="1578" y="296"/>
                    </a:lnTo>
                    <a:close/>
                    <a:moveTo>
                      <a:pt x="2358" y="296"/>
                    </a:moveTo>
                    <a:lnTo>
                      <a:pt x="2358" y="655"/>
                    </a:lnTo>
                    <a:lnTo>
                      <a:pt x="2005" y="655"/>
                    </a:lnTo>
                    <a:lnTo>
                      <a:pt x="2005" y="296"/>
                    </a:lnTo>
                    <a:close/>
                    <a:moveTo>
                      <a:pt x="2785" y="296"/>
                    </a:moveTo>
                    <a:lnTo>
                      <a:pt x="2785" y="655"/>
                    </a:lnTo>
                    <a:lnTo>
                      <a:pt x="2432" y="655"/>
                    </a:lnTo>
                    <a:lnTo>
                      <a:pt x="2432" y="296"/>
                    </a:lnTo>
                    <a:close/>
                    <a:moveTo>
                      <a:pt x="3212" y="296"/>
                    </a:moveTo>
                    <a:lnTo>
                      <a:pt x="3212" y="655"/>
                    </a:lnTo>
                    <a:lnTo>
                      <a:pt x="2859" y="655"/>
                    </a:lnTo>
                    <a:lnTo>
                      <a:pt x="2859" y="296"/>
                    </a:lnTo>
                    <a:close/>
                    <a:moveTo>
                      <a:pt x="3639" y="296"/>
                    </a:moveTo>
                    <a:lnTo>
                      <a:pt x="3639" y="655"/>
                    </a:lnTo>
                    <a:lnTo>
                      <a:pt x="3286" y="655"/>
                    </a:lnTo>
                    <a:lnTo>
                      <a:pt x="3286" y="296"/>
                    </a:lnTo>
                    <a:close/>
                    <a:moveTo>
                      <a:pt x="4066" y="296"/>
                    </a:moveTo>
                    <a:lnTo>
                      <a:pt x="4066" y="655"/>
                    </a:lnTo>
                    <a:lnTo>
                      <a:pt x="3713" y="655"/>
                    </a:lnTo>
                    <a:lnTo>
                      <a:pt x="3713" y="296"/>
                    </a:lnTo>
                    <a:close/>
                    <a:moveTo>
                      <a:pt x="4494" y="296"/>
                    </a:moveTo>
                    <a:lnTo>
                      <a:pt x="4494" y="655"/>
                    </a:lnTo>
                    <a:lnTo>
                      <a:pt x="4140" y="655"/>
                    </a:lnTo>
                    <a:lnTo>
                      <a:pt x="4140" y="296"/>
                    </a:lnTo>
                    <a:close/>
                    <a:moveTo>
                      <a:pt x="4921" y="296"/>
                    </a:moveTo>
                    <a:lnTo>
                      <a:pt x="4921" y="655"/>
                    </a:lnTo>
                    <a:lnTo>
                      <a:pt x="4568" y="655"/>
                    </a:lnTo>
                    <a:lnTo>
                      <a:pt x="4568" y="296"/>
                    </a:lnTo>
                    <a:close/>
                    <a:moveTo>
                      <a:pt x="5348" y="296"/>
                    </a:moveTo>
                    <a:lnTo>
                      <a:pt x="5348" y="655"/>
                    </a:lnTo>
                    <a:lnTo>
                      <a:pt x="4995" y="655"/>
                    </a:lnTo>
                    <a:lnTo>
                      <a:pt x="4995" y="296"/>
                    </a:lnTo>
                    <a:close/>
                    <a:moveTo>
                      <a:pt x="5775" y="296"/>
                    </a:moveTo>
                    <a:lnTo>
                      <a:pt x="5775" y="655"/>
                    </a:lnTo>
                    <a:lnTo>
                      <a:pt x="5422" y="655"/>
                    </a:lnTo>
                    <a:lnTo>
                      <a:pt x="5422" y="296"/>
                    </a:lnTo>
                    <a:close/>
                    <a:moveTo>
                      <a:pt x="6202" y="296"/>
                    </a:moveTo>
                    <a:lnTo>
                      <a:pt x="6202" y="655"/>
                    </a:lnTo>
                    <a:lnTo>
                      <a:pt x="5849" y="655"/>
                    </a:lnTo>
                    <a:lnTo>
                      <a:pt x="5849" y="296"/>
                    </a:lnTo>
                    <a:close/>
                    <a:moveTo>
                      <a:pt x="6629" y="296"/>
                    </a:moveTo>
                    <a:lnTo>
                      <a:pt x="6629" y="655"/>
                    </a:lnTo>
                    <a:lnTo>
                      <a:pt x="6276" y="655"/>
                    </a:lnTo>
                    <a:lnTo>
                      <a:pt x="6276" y="296"/>
                    </a:lnTo>
                    <a:close/>
                    <a:moveTo>
                      <a:pt x="7056" y="296"/>
                    </a:moveTo>
                    <a:lnTo>
                      <a:pt x="7056" y="655"/>
                    </a:lnTo>
                    <a:lnTo>
                      <a:pt x="6703" y="655"/>
                    </a:lnTo>
                    <a:lnTo>
                      <a:pt x="6703" y="296"/>
                    </a:lnTo>
                    <a:close/>
                    <a:moveTo>
                      <a:pt x="7484" y="296"/>
                    </a:moveTo>
                    <a:lnTo>
                      <a:pt x="7484" y="655"/>
                    </a:lnTo>
                    <a:lnTo>
                      <a:pt x="7130" y="655"/>
                    </a:lnTo>
                    <a:lnTo>
                      <a:pt x="7130" y="296"/>
                    </a:lnTo>
                    <a:close/>
                    <a:moveTo>
                      <a:pt x="7911" y="296"/>
                    </a:moveTo>
                    <a:lnTo>
                      <a:pt x="7911" y="655"/>
                    </a:lnTo>
                    <a:lnTo>
                      <a:pt x="7558" y="655"/>
                    </a:lnTo>
                    <a:lnTo>
                      <a:pt x="7558" y="296"/>
                    </a:lnTo>
                    <a:close/>
                    <a:moveTo>
                      <a:pt x="8338" y="296"/>
                    </a:moveTo>
                    <a:lnTo>
                      <a:pt x="8338" y="655"/>
                    </a:lnTo>
                    <a:lnTo>
                      <a:pt x="7985" y="655"/>
                    </a:lnTo>
                    <a:lnTo>
                      <a:pt x="7985" y="296"/>
                    </a:lnTo>
                    <a:close/>
                    <a:moveTo>
                      <a:pt x="8765" y="296"/>
                    </a:moveTo>
                    <a:lnTo>
                      <a:pt x="8765" y="655"/>
                    </a:lnTo>
                    <a:lnTo>
                      <a:pt x="8412" y="655"/>
                    </a:lnTo>
                    <a:lnTo>
                      <a:pt x="8412" y="296"/>
                    </a:lnTo>
                    <a:close/>
                    <a:moveTo>
                      <a:pt x="9192" y="296"/>
                    </a:moveTo>
                    <a:lnTo>
                      <a:pt x="9192" y="655"/>
                    </a:lnTo>
                    <a:lnTo>
                      <a:pt x="8839" y="655"/>
                    </a:lnTo>
                    <a:lnTo>
                      <a:pt x="8839" y="296"/>
                    </a:lnTo>
                    <a:close/>
                    <a:moveTo>
                      <a:pt x="9619" y="296"/>
                    </a:moveTo>
                    <a:lnTo>
                      <a:pt x="9619" y="655"/>
                    </a:lnTo>
                    <a:lnTo>
                      <a:pt x="9266" y="655"/>
                    </a:lnTo>
                    <a:lnTo>
                      <a:pt x="9266" y="296"/>
                    </a:lnTo>
                    <a:close/>
                    <a:moveTo>
                      <a:pt x="10046" y="296"/>
                    </a:moveTo>
                    <a:lnTo>
                      <a:pt x="10046" y="655"/>
                    </a:lnTo>
                    <a:lnTo>
                      <a:pt x="9693" y="655"/>
                    </a:lnTo>
                    <a:lnTo>
                      <a:pt x="9693" y="296"/>
                    </a:lnTo>
                    <a:close/>
                    <a:moveTo>
                      <a:pt x="10474" y="296"/>
                    </a:moveTo>
                    <a:lnTo>
                      <a:pt x="10474" y="655"/>
                    </a:lnTo>
                    <a:lnTo>
                      <a:pt x="10120" y="655"/>
                    </a:lnTo>
                    <a:lnTo>
                      <a:pt x="10120" y="296"/>
                    </a:lnTo>
                    <a:close/>
                    <a:moveTo>
                      <a:pt x="10901" y="296"/>
                    </a:moveTo>
                    <a:lnTo>
                      <a:pt x="10901" y="655"/>
                    </a:lnTo>
                    <a:lnTo>
                      <a:pt x="10548" y="655"/>
                    </a:lnTo>
                    <a:lnTo>
                      <a:pt x="10548" y="296"/>
                    </a:lnTo>
                    <a:close/>
                    <a:moveTo>
                      <a:pt x="11328" y="296"/>
                    </a:moveTo>
                    <a:lnTo>
                      <a:pt x="11328" y="655"/>
                    </a:lnTo>
                    <a:lnTo>
                      <a:pt x="10975" y="655"/>
                    </a:lnTo>
                    <a:lnTo>
                      <a:pt x="10975" y="296"/>
                    </a:lnTo>
                    <a:close/>
                    <a:moveTo>
                      <a:pt x="11755" y="296"/>
                    </a:moveTo>
                    <a:lnTo>
                      <a:pt x="11755" y="655"/>
                    </a:lnTo>
                    <a:lnTo>
                      <a:pt x="11402" y="655"/>
                    </a:lnTo>
                    <a:lnTo>
                      <a:pt x="11402" y="296"/>
                    </a:lnTo>
                    <a:close/>
                    <a:moveTo>
                      <a:pt x="649" y="723"/>
                    </a:moveTo>
                    <a:lnTo>
                      <a:pt x="649" y="1082"/>
                    </a:lnTo>
                    <a:lnTo>
                      <a:pt x="296" y="1082"/>
                    </a:lnTo>
                    <a:lnTo>
                      <a:pt x="296" y="723"/>
                    </a:lnTo>
                    <a:close/>
                    <a:moveTo>
                      <a:pt x="1076" y="723"/>
                    </a:moveTo>
                    <a:lnTo>
                      <a:pt x="1076" y="1082"/>
                    </a:lnTo>
                    <a:lnTo>
                      <a:pt x="723" y="1082"/>
                    </a:lnTo>
                    <a:lnTo>
                      <a:pt x="723" y="723"/>
                    </a:lnTo>
                    <a:close/>
                    <a:moveTo>
                      <a:pt x="1504" y="723"/>
                    </a:moveTo>
                    <a:lnTo>
                      <a:pt x="1504" y="1082"/>
                    </a:lnTo>
                    <a:lnTo>
                      <a:pt x="1151" y="1082"/>
                    </a:lnTo>
                    <a:lnTo>
                      <a:pt x="1151" y="723"/>
                    </a:lnTo>
                    <a:close/>
                    <a:moveTo>
                      <a:pt x="1931" y="723"/>
                    </a:moveTo>
                    <a:lnTo>
                      <a:pt x="1931" y="1082"/>
                    </a:lnTo>
                    <a:lnTo>
                      <a:pt x="1578" y="1082"/>
                    </a:lnTo>
                    <a:lnTo>
                      <a:pt x="1578" y="723"/>
                    </a:lnTo>
                    <a:close/>
                    <a:moveTo>
                      <a:pt x="2358" y="723"/>
                    </a:moveTo>
                    <a:lnTo>
                      <a:pt x="2358" y="1082"/>
                    </a:lnTo>
                    <a:lnTo>
                      <a:pt x="2005" y="1082"/>
                    </a:lnTo>
                    <a:lnTo>
                      <a:pt x="2005" y="723"/>
                    </a:lnTo>
                    <a:close/>
                    <a:moveTo>
                      <a:pt x="2785" y="723"/>
                    </a:moveTo>
                    <a:lnTo>
                      <a:pt x="2785" y="1082"/>
                    </a:lnTo>
                    <a:lnTo>
                      <a:pt x="2432" y="1082"/>
                    </a:lnTo>
                    <a:lnTo>
                      <a:pt x="2432" y="723"/>
                    </a:lnTo>
                    <a:close/>
                    <a:moveTo>
                      <a:pt x="3212" y="723"/>
                    </a:moveTo>
                    <a:lnTo>
                      <a:pt x="3212" y="1082"/>
                    </a:lnTo>
                    <a:lnTo>
                      <a:pt x="2859" y="1082"/>
                    </a:lnTo>
                    <a:lnTo>
                      <a:pt x="2859" y="723"/>
                    </a:lnTo>
                    <a:close/>
                    <a:moveTo>
                      <a:pt x="3639" y="723"/>
                    </a:moveTo>
                    <a:lnTo>
                      <a:pt x="3639" y="1082"/>
                    </a:lnTo>
                    <a:lnTo>
                      <a:pt x="3286" y="1082"/>
                    </a:lnTo>
                    <a:lnTo>
                      <a:pt x="3286" y="723"/>
                    </a:lnTo>
                    <a:close/>
                    <a:moveTo>
                      <a:pt x="4066" y="723"/>
                    </a:moveTo>
                    <a:lnTo>
                      <a:pt x="4066" y="1082"/>
                    </a:lnTo>
                    <a:lnTo>
                      <a:pt x="3713" y="1082"/>
                    </a:lnTo>
                    <a:lnTo>
                      <a:pt x="3713" y="723"/>
                    </a:lnTo>
                    <a:close/>
                    <a:moveTo>
                      <a:pt x="4494" y="723"/>
                    </a:moveTo>
                    <a:lnTo>
                      <a:pt x="4494" y="1082"/>
                    </a:lnTo>
                    <a:lnTo>
                      <a:pt x="4140" y="1082"/>
                    </a:lnTo>
                    <a:lnTo>
                      <a:pt x="4140" y="723"/>
                    </a:lnTo>
                    <a:close/>
                    <a:moveTo>
                      <a:pt x="4921" y="723"/>
                    </a:moveTo>
                    <a:lnTo>
                      <a:pt x="4921" y="1082"/>
                    </a:lnTo>
                    <a:lnTo>
                      <a:pt x="4568" y="1082"/>
                    </a:lnTo>
                    <a:lnTo>
                      <a:pt x="4568" y="723"/>
                    </a:lnTo>
                    <a:close/>
                    <a:moveTo>
                      <a:pt x="5348" y="723"/>
                    </a:moveTo>
                    <a:lnTo>
                      <a:pt x="5348" y="1082"/>
                    </a:lnTo>
                    <a:lnTo>
                      <a:pt x="4995" y="1082"/>
                    </a:lnTo>
                    <a:lnTo>
                      <a:pt x="4995" y="723"/>
                    </a:lnTo>
                    <a:close/>
                    <a:moveTo>
                      <a:pt x="5775" y="723"/>
                    </a:moveTo>
                    <a:lnTo>
                      <a:pt x="5775" y="1082"/>
                    </a:lnTo>
                    <a:lnTo>
                      <a:pt x="5422" y="1082"/>
                    </a:lnTo>
                    <a:lnTo>
                      <a:pt x="5422" y="723"/>
                    </a:lnTo>
                    <a:close/>
                    <a:moveTo>
                      <a:pt x="6202" y="723"/>
                    </a:moveTo>
                    <a:lnTo>
                      <a:pt x="6202" y="1082"/>
                    </a:lnTo>
                    <a:lnTo>
                      <a:pt x="5849" y="1082"/>
                    </a:lnTo>
                    <a:lnTo>
                      <a:pt x="5849" y="723"/>
                    </a:lnTo>
                    <a:close/>
                    <a:moveTo>
                      <a:pt x="6629" y="723"/>
                    </a:moveTo>
                    <a:lnTo>
                      <a:pt x="6629" y="1082"/>
                    </a:lnTo>
                    <a:lnTo>
                      <a:pt x="6276" y="1082"/>
                    </a:lnTo>
                    <a:lnTo>
                      <a:pt x="6276" y="723"/>
                    </a:lnTo>
                    <a:close/>
                    <a:moveTo>
                      <a:pt x="7056" y="723"/>
                    </a:moveTo>
                    <a:lnTo>
                      <a:pt x="7056" y="1082"/>
                    </a:lnTo>
                    <a:lnTo>
                      <a:pt x="6703" y="1082"/>
                    </a:lnTo>
                    <a:lnTo>
                      <a:pt x="6703" y="723"/>
                    </a:lnTo>
                    <a:close/>
                    <a:moveTo>
                      <a:pt x="7484" y="723"/>
                    </a:moveTo>
                    <a:lnTo>
                      <a:pt x="7484" y="1082"/>
                    </a:lnTo>
                    <a:lnTo>
                      <a:pt x="7130" y="1082"/>
                    </a:lnTo>
                    <a:lnTo>
                      <a:pt x="7130" y="723"/>
                    </a:lnTo>
                    <a:close/>
                    <a:moveTo>
                      <a:pt x="7911" y="723"/>
                    </a:moveTo>
                    <a:lnTo>
                      <a:pt x="7911" y="1082"/>
                    </a:lnTo>
                    <a:lnTo>
                      <a:pt x="7558" y="1082"/>
                    </a:lnTo>
                    <a:lnTo>
                      <a:pt x="7558" y="723"/>
                    </a:lnTo>
                    <a:close/>
                    <a:moveTo>
                      <a:pt x="8338" y="723"/>
                    </a:moveTo>
                    <a:lnTo>
                      <a:pt x="8338" y="1082"/>
                    </a:lnTo>
                    <a:lnTo>
                      <a:pt x="7985" y="1082"/>
                    </a:lnTo>
                    <a:lnTo>
                      <a:pt x="7985" y="723"/>
                    </a:lnTo>
                    <a:close/>
                    <a:moveTo>
                      <a:pt x="8765" y="723"/>
                    </a:moveTo>
                    <a:lnTo>
                      <a:pt x="8765" y="1082"/>
                    </a:lnTo>
                    <a:lnTo>
                      <a:pt x="8412" y="1082"/>
                    </a:lnTo>
                    <a:lnTo>
                      <a:pt x="8412" y="723"/>
                    </a:lnTo>
                    <a:close/>
                    <a:moveTo>
                      <a:pt x="9192" y="723"/>
                    </a:moveTo>
                    <a:lnTo>
                      <a:pt x="9192" y="1082"/>
                    </a:lnTo>
                    <a:lnTo>
                      <a:pt x="8839" y="1082"/>
                    </a:lnTo>
                    <a:lnTo>
                      <a:pt x="8839" y="723"/>
                    </a:lnTo>
                    <a:close/>
                    <a:moveTo>
                      <a:pt x="9619" y="723"/>
                    </a:moveTo>
                    <a:lnTo>
                      <a:pt x="9619" y="1082"/>
                    </a:lnTo>
                    <a:lnTo>
                      <a:pt x="9266" y="1082"/>
                    </a:lnTo>
                    <a:lnTo>
                      <a:pt x="9266" y="723"/>
                    </a:lnTo>
                    <a:close/>
                    <a:moveTo>
                      <a:pt x="10046" y="723"/>
                    </a:moveTo>
                    <a:lnTo>
                      <a:pt x="10046" y="1082"/>
                    </a:lnTo>
                    <a:lnTo>
                      <a:pt x="9693" y="1082"/>
                    </a:lnTo>
                    <a:lnTo>
                      <a:pt x="9693" y="723"/>
                    </a:lnTo>
                    <a:close/>
                    <a:moveTo>
                      <a:pt x="10474" y="723"/>
                    </a:moveTo>
                    <a:lnTo>
                      <a:pt x="10474" y="1082"/>
                    </a:lnTo>
                    <a:lnTo>
                      <a:pt x="10120" y="1082"/>
                    </a:lnTo>
                    <a:lnTo>
                      <a:pt x="10120" y="723"/>
                    </a:lnTo>
                    <a:close/>
                    <a:moveTo>
                      <a:pt x="10901" y="723"/>
                    </a:moveTo>
                    <a:lnTo>
                      <a:pt x="10901" y="1082"/>
                    </a:lnTo>
                    <a:lnTo>
                      <a:pt x="10548" y="1082"/>
                    </a:lnTo>
                    <a:lnTo>
                      <a:pt x="10548" y="723"/>
                    </a:lnTo>
                    <a:close/>
                    <a:moveTo>
                      <a:pt x="11328" y="723"/>
                    </a:moveTo>
                    <a:lnTo>
                      <a:pt x="11328" y="1082"/>
                    </a:lnTo>
                    <a:lnTo>
                      <a:pt x="10975" y="1082"/>
                    </a:lnTo>
                    <a:lnTo>
                      <a:pt x="10975" y="723"/>
                    </a:lnTo>
                    <a:close/>
                    <a:moveTo>
                      <a:pt x="11755" y="723"/>
                    </a:moveTo>
                    <a:lnTo>
                      <a:pt x="11755" y="1082"/>
                    </a:lnTo>
                    <a:lnTo>
                      <a:pt x="11402" y="1082"/>
                    </a:lnTo>
                    <a:lnTo>
                      <a:pt x="11402" y="723"/>
                    </a:lnTo>
                    <a:close/>
                    <a:moveTo>
                      <a:pt x="649" y="1151"/>
                    </a:moveTo>
                    <a:lnTo>
                      <a:pt x="649" y="1509"/>
                    </a:lnTo>
                    <a:lnTo>
                      <a:pt x="296" y="1509"/>
                    </a:lnTo>
                    <a:lnTo>
                      <a:pt x="296" y="1151"/>
                    </a:lnTo>
                    <a:close/>
                    <a:moveTo>
                      <a:pt x="1076" y="1151"/>
                    </a:moveTo>
                    <a:lnTo>
                      <a:pt x="1076" y="1509"/>
                    </a:lnTo>
                    <a:lnTo>
                      <a:pt x="723" y="1509"/>
                    </a:lnTo>
                    <a:lnTo>
                      <a:pt x="723" y="1151"/>
                    </a:lnTo>
                    <a:close/>
                    <a:moveTo>
                      <a:pt x="1504" y="1151"/>
                    </a:moveTo>
                    <a:lnTo>
                      <a:pt x="1504" y="1509"/>
                    </a:lnTo>
                    <a:lnTo>
                      <a:pt x="1151" y="1509"/>
                    </a:lnTo>
                    <a:lnTo>
                      <a:pt x="1151" y="1151"/>
                    </a:lnTo>
                    <a:close/>
                    <a:moveTo>
                      <a:pt x="1931" y="1151"/>
                    </a:moveTo>
                    <a:lnTo>
                      <a:pt x="1931" y="1509"/>
                    </a:lnTo>
                    <a:lnTo>
                      <a:pt x="1578" y="1509"/>
                    </a:lnTo>
                    <a:lnTo>
                      <a:pt x="1578" y="1151"/>
                    </a:lnTo>
                    <a:close/>
                    <a:moveTo>
                      <a:pt x="2358" y="1151"/>
                    </a:moveTo>
                    <a:lnTo>
                      <a:pt x="2358" y="1509"/>
                    </a:lnTo>
                    <a:lnTo>
                      <a:pt x="2005" y="1509"/>
                    </a:lnTo>
                    <a:lnTo>
                      <a:pt x="2005" y="1151"/>
                    </a:lnTo>
                    <a:close/>
                    <a:moveTo>
                      <a:pt x="2785" y="1151"/>
                    </a:moveTo>
                    <a:lnTo>
                      <a:pt x="2785" y="1509"/>
                    </a:lnTo>
                    <a:lnTo>
                      <a:pt x="2432" y="1509"/>
                    </a:lnTo>
                    <a:lnTo>
                      <a:pt x="2432" y="1151"/>
                    </a:lnTo>
                    <a:close/>
                    <a:moveTo>
                      <a:pt x="3212" y="1151"/>
                    </a:moveTo>
                    <a:lnTo>
                      <a:pt x="3212" y="1509"/>
                    </a:lnTo>
                    <a:lnTo>
                      <a:pt x="2859" y="1509"/>
                    </a:lnTo>
                    <a:lnTo>
                      <a:pt x="2859" y="1151"/>
                    </a:lnTo>
                    <a:close/>
                    <a:moveTo>
                      <a:pt x="3639" y="1151"/>
                    </a:moveTo>
                    <a:lnTo>
                      <a:pt x="3639" y="1509"/>
                    </a:lnTo>
                    <a:lnTo>
                      <a:pt x="3286" y="1509"/>
                    </a:lnTo>
                    <a:lnTo>
                      <a:pt x="3286" y="1151"/>
                    </a:lnTo>
                    <a:close/>
                    <a:moveTo>
                      <a:pt x="4066" y="1151"/>
                    </a:moveTo>
                    <a:lnTo>
                      <a:pt x="4066" y="1509"/>
                    </a:lnTo>
                    <a:lnTo>
                      <a:pt x="3713" y="1509"/>
                    </a:lnTo>
                    <a:lnTo>
                      <a:pt x="3713" y="1151"/>
                    </a:lnTo>
                    <a:close/>
                    <a:moveTo>
                      <a:pt x="4494" y="1151"/>
                    </a:moveTo>
                    <a:lnTo>
                      <a:pt x="4494" y="1509"/>
                    </a:lnTo>
                    <a:lnTo>
                      <a:pt x="4140" y="1509"/>
                    </a:lnTo>
                    <a:lnTo>
                      <a:pt x="4140" y="1151"/>
                    </a:lnTo>
                    <a:close/>
                    <a:moveTo>
                      <a:pt x="4921" y="1151"/>
                    </a:moveTo>
                    <a:lnTo>
                      <a:pt x="4921" y="1509"/>
                    </a:lnTo>
                    <a:lnTo>
                      <a:pt x="4568" y="1509"/>
                    </a:lnTo>
                    <a:lnTo>
                      <a:pt x="4568" y="1151"/>
                    </a:lnTo>
                    <a:close/>
                    <a:moveTo>
                      <a:pt x="5348" y="1151"/>
                    </a:moveTo>
                    <a:lnTo>
                      <a:pt x="5348" y="1509"/>
                    </a:lnTo>
                    <a:lnTo>
                      <a:pt x="4995" y="1509"/>
                    </a:lnTo>
                    <a:lnTo>
                      <a:pt x="4995" y="1151"/>
                    </a:lnTo>
                    <a:close/>
                    <a:moveTo>
                      <a:pt x="5775" y="1151"/>
                    </a:moveTo>
                    <a:lnTo>
                      <a:pt x="5775" y="1509"/>
                    </a:lnTo>
                    <a:lnTo>
                      <a:pt x="5422" y="1509"/>
                    </a:lnTo>
                    <a:lnTo>
                      <a:pt x="5422" y="1151"/>
                    </a:lnTo>
                    <a:close/>
                    <a:moveTo>
                      <a:pt x="6202" y="1151"/>
                    </a:moveTo>
                    <a:lnTo>
                      <a:pt x="6202" y="1509"/>
                    </a:lnTo>
                    <a:lnTo>
                      <a:pt x="5849" y="1509"/>
                    </a:lnTo>
                    <a:lnTo>
                      <a:pt x="5849" y="1151"/>
                    </a:lnTo>
                    <a:close/>
                    <a:moveTo>
                      <a:pt x="6629" y="1151"/>
                    </a:moveTo>
                    <a:lnTo>
                      <a:pt x="6629" y="1509"/>
                    </a:lnTo>
                    <a:lnTo>
                      <a:pt x="6276" y="1509"/>
                    </a:lnTo>
                    <a:lnTo>
                      <a:pt x="6276" y="1151"/>
                    </a:lnTo>
                    <a:close/>
                    <a:moveTo>
                      <a:pt x="7056" y="1151"/>
                    </a:moveTo>
                    <a:lnTo>
                      <a:pt x="7056" y="1509"/>
                    </a:lnTo>
                    <a:lnTo>
                      <a:pt x="6703" y="1509"/>
                    </a:lnTo>
                    <a:lnTo>
                      <a:pt x="6703" y="1151"/>
                    </a:lnTo>
                    <a:close/>
                    <a:moveTo>
                      <a:pt x="7484" y="1151"/>
                    </a:moveTo>
                    <a:lnTo>
                      <a:pt x="7484" y="1509"/>
                    </a:lnTo>
                    <a:lnTo>
                      <a:pt x="7130" y="1509"/>
                    </a:lnTo>
                    <a:lnTo>
                      <a:pt x="7130" y="1151"/>
                    </a:lnTo>
                    <a:close/>
                    <a:moveTo>
                      <a:pt x="7911" y="1151"/>
                    </a:moveTo>
                    <a:lnTo>
                      <a:pt x="7911" y="1509"/>
                    </a:lnTo>
                    <a:lnTo>
                      <a:pt x="7558" y="1509"/>
                    </a:lnTo>
                    <a:lnTo>
                      <a:pt x="7558" y="1151"/>
                    </a:lnTo>
                    <a:close/>
                    <a:moveTo>
                      <a:pt x="8338" y="1151"/>
                    </a:moveTo>
                    <a:lnTo>
                      <a:pt x="8338" y="1509"/>
                    </a:lnTo>
                    <a:lnTo>
                      <a:pt x="7985" y="1509"/>
                    </a:lnTo>
                    <a:lnTo>
                      <a:pt x="7985" y="1151"/>
                    </a:lnTo>
                    <a:close/>
                    <a:moveTo>
                      <a:pt x="8765" y="1151"/>
                    </a:moveTo>
                    <a:lnTo>
                      <a:pt x="8765" y="1509"/>
                    </a:lnTo>
                    <a:lnTo>
                      <a:pt x="8412" y="1509"/>
                    </a:lnTo>
                    <a:lnTo>
                      <a:pt x="8412" y="1151"/>
                    </a:lnTo>
                    <a:close/>
                    <a:moveTo>
                      <a:pt x="9192" y="1151"/>
                    </a:moveTo>
                    <a:lnTo>
                      <a:pt x="9192" y="1509"/>
                    </a:lnTo>
                    <a:lnTo>
                      <a:pt x="8839" y="1509"/>
                    </a:lnTo>
                    <a:lnTo>
                      <a:pt x="8839" y="1151"/>
                    </a:lnTo>
                    <a:close/>
                    <a:moveTo>
                      <a:pt x="9619" y="1151"/>
                    </a:moveTo>
                    <a:lnTo>
                      <a:pt x="9619" y="1509"/>
                    </a:lnTo>
                    <a:lnTo>
                      <a:pt x="9266" y="1509"/>
                    </a:lnTo>
                    <a:lnTo>
                      <a:pt x="9266" y="1151"/>
                    </a:lnTo>
                    <a:close/>
                    <a:moveTo>
                      <a:pt x="10046" y="1151"/>
                    </a:moveTo>
                    <a:lnTo>
                      <a:pt x="10046" y="1509"/>
                    </a:lnTo>
                    <a:lnTo>
                      <a:pt x="9693" y="1509"/>
                    </a:lnTo>
                    <a:lnTo>
                      <a:pt x="9693" y="1151"/>
                    </a:lnTo>
                    <a:close/>
                    <a:moveTo>
                      <a:pt x="10474" y="1151"/>
                    </a:moveTo>
                    <a:lnTo>
                      <a:pt x="10474" y="1509"/>
                    </a:lnTo>
                    <a:lnTo>
                      <a:pt x="10120" y="1509"/>
                    </a:lnTo>
                    <a:lnTo>
                      <a:pt x="10120" y="1151"/>
                    </a:lnTo>
                    <a:close/>
                    <a:moveTo>
                      <a:pt x="10901" y="1151"/>
                    </a:moveTo>
                    <a:lnTo>
                      <a:pt x="10901" y="1509"/>
                    </a:lnTo>
                    <a:lnTo>
                      <a:pt x="10548" y="1509"/>
                    </a:lnTo>
                    <a:lnTo>
                      <a:pt x="10548" y="1151"/>
                    </a:lnTo>
                    <a:close/>
                    <a:moveTo>
                      <a:pt x="11328" y="1151"/>
                    </a:moveTo>
                    <a:lnTo>
                      <a:pt x="11328" y="1509"/>
                    </a:lnTo>
                    <a:lnTo>
                      <a:pt x="10975" y="1509"/>
                    </a:lnTo>
                    <a:lnTo>
                      <a:pt x="10975" y="1151"/>
                    </a:lnTo>
                    <a:close/>
                    <a:moveTo>
                      <a:pt x="11755" y="1151"/>
                    </a:moveTo>
                    <a:lnTo>
                      <a:pt x="11755" y="1509"/>
                    </a:lnTo>
                    <a:lnTo>
                      <a:pt x="11402" y="1509"/>
                    </a:lnTo>
                    <a:lnTo>
                      <a:pt x="11402" y="1151"/>
                    </a:lnTo>
                    <a:close/>
                    <a:moveTo>
                      <a:pt x="649" y="1578"/>
                    </a:moveTo>
                    <a:lnTo>
                      <a:pt x="649" y="1937"/>
                    </a:lnTo>
                    <a:lnTo>
                      <a:pt x="296" y="1937"/>
                    </a:lnTo>
                    <a:lnTo>
                      <a:pt x="296" y="1578"/>
                    </a:lnTo>
                    <a:close/>
                    <a:moveTo>
                      <a:pt x="1076" y="1578"/>
                    </a:moveTo>
                    <a:lnTo>
                      <a:pt x="1076" y="1937"/>
                    </a:lnTo>
                    <a:lnTo>
                      <a:pt x="723" y="1937"/>
                    </a:lnTo>
                    <a:lnTo>
                      <a:pt x="723" y="1578"/>
                    </a:lnTo>
                    <a:close/>
                    <a:moveTo>
                      <a:pt x="1504" y="1578"/>
                    </a:moveTo>
                    <a:lnTo>
                      <a:pt x="1504" y="1937"/>
                    </a:lnTo>
                    <a:lnTo>
                      <a:pt x="1151" y="1937"/>
                    </a:lnTo>
                    <a:lnTo>
                      <a:pt x="1151" y="1578"/>
                    </a:lnTo>
                    <a:close/>
                    <a:moveTo>
                      <a:pt x="1931" y="1578"/>
                    </a:moveTo>
                    <a:lnTo>
                      <a:pt x="1931" y="1937"/>
                    </a:lnTo>
                    <a:lnTo>
                      <a:pt x="1578" y="1937"/>
                    </a:lnTo>
                    <a:lnTo>
                      <a:pt x="1578" y="1578"/>
                    </a:lnTo>
                    <a:close/>
                    <a:moveTo>
                      <a:pt x="2358" y="1578"/>
                    </a:moveTo>
                    <a:lnTo>
                      <a:pt x="2358" y="1937"/>
                    </a:lnTo>
                    <a:lnTo>
                      <a:pt x="2005" y="1937"/>
                    </a:lnTo>
                    <a:lnTo>
                      <a:pt x="2005" y="1578"/>
                    </a:lnTo>
                    <a:close/>
                    <a:moveTo>
                      <a:pt x="2785" y="1578"/>
                    </a:moveTo>
                    <a:lnTo>
                      <a:pt x="2785" y="1937"/>
                    </a:lnTo>
                    <a:lnTo>
                      <a:pt x="2432" y="1937"/>
                    </a:lnTo>
                    <a:lnTo>
                      <a:pt x="2432" y="1578"/>
                    </a:lnTo>
                    <a:close/>
                    <a:moveTo>
                      <a:pt x="3212" y="1578"/>
                    </a:moveTo>
                    <a:lnTo>
                      <a:pt x="3212" y="1937"/>
                    </a:lnTo>
                    <a:lnTo>
                      <a:pt x="2859" y="1937"/>
                    </a:lnTo>
                    <a:lnTo>
                      <a:pt x="2859" y="1578"/>
                    </a:lnTo>
                    <a:close/>
                    <a:moveTo>
                      <a:pt x="3639" y="1578"/>
                    </a:moveTo>
                    <a:lnTo>
                      <a:pt x="3639" y="1937"/>
                    </a:lnTo>
                    <a:lnTo>
                      <a:pt x="3286" y="1937"/>
                    </a:lnTo>
                    <a:lnTo>
                      <a:pt x="3286" y="1578"/>
                    </a:lnTo>
                    <a:close/>
                    <a:moveTo>
                      <a:pt x="4066" y="1578"/>
                    </a:moveTo>
                    <a:lnTo>
                      <a:pt x="4066" y="1937"/>
                    </a:lnTo>
                    <a:lnTo>
                      <a:pt x="3713" y="1937"/>
                    </a:lnTo>
                    <a:lnTo>
                      <a:pt x="3713" y="1578"/>
                    </a:lnTo>
                    <a:close/>
                    <a:moveTo>
                      <a:pt x="4494" y="1578"/>
                    </a:moveTo>
                    <a:lnTo>
                      <a:pt x="4494" y="1937"/>
                    </a:lnTo>
                    <a:lnTo>
                      <a:pt x="4140" y="1937"/>
                    </a:lnTo>
                    <a:lnTo>
                      <a:pt x="4140" y="1578"/>
                    </a:lnTo>
                    <a:close/>
                    <a:moveTo>
                      <a:pt x="4921" y="1578"/>
                    </a:moveTo>
                    <a:lnTo>
                      <a:pt x="4921" y="1937"/>
                    </a:lnTo>
                    <a:lnTo>
                      <a:pt x="4568" y="1937"/>
                    </a:lnTo>
                    <a:lnTo>
                      <a:pt x="4568" y="1578"/>
                    </a:lnTo>
                    <a:close/>
                    <a:moveTo>
                      <a:pt x="5348" y="1578"/>
                    </a:moveTo>
                    <a:lnTo>
                      <a:pt x="5348" y="1937"/>
                    </a:lnTo>
                    <a:lnTo>
                      <a:pt x="4995" y="1937"/>
                    </a:lnTo>
                    <a:lnTo>
                      <a:pt x="4995" y="1578"/>
                    </a:lnTo>
                    <a:close/>
                    <a:moveTo>
                      <a:pt x="5775" y="1578"/>
                    </a:moveTo>
                    <a:lnTo>
                      <a:pt x="5775" y="1937"/>
                    </a:lnTo>
                    <a:lnTo>
                      <a:pt x="5422" y="1937"/>
                    </a:lnTo>
                    <a:lnTo>
                      <a:pt x="5422" y="1578"/>
                    </a:lnTo>
                    <a:close/>
                    <a:moveTo>
                      <a:pt x="6202" y="1578"/>
                    </a:moveTo>
                    <a:lnTo>
                      <a:pt x="6202" y="1937"/>
                    </a:lnTo>
                    <a:lnTo>
                      <a:pt x="5849" y="1937"/>
                    </a:lnTo>
                    <a:lnTo>
                      <a:pt x="5849" y="1578"/>
                    </a:lnTo>
                    <a:close/>
                    <a:moveTo>
                      <a:pt x="6629" y="1578"/>
                    </a:moveTo>
                    <a:lnTo>
                      <a:pt x="6629" y="1937"/>
                    </a:lnTo>
                    <a:lnTo>
                      <a:pt x="6276" y="1937"/>
                    </a:lnTo>
                    <a:lnTo>
                      <a:pt x="6276" y="1578"/>
                    </a:lnTo>
                    <a:close/>
                    <a:moveTo>
                      <a:pt x="7056" y="1578"/>
                    </a:moveTo>
                    <a:lnTo>
                      <a:pt x="7056" y="1937"/>
                    </a:lnTo>
                    <a:lnTo>
                      <a:pt x="6703" y="1937"/>
                    </a:lnTo>
                    <a:lnTo>
                      <a:pt x="6703" y="1578"/>
                    </a:lnTo>
                    <a:close/>
                    <a:moveTo>
                      <a:pt x="7484" y="1578"/>
                    </a:moveTo>
                    <a:lnTo>
                      <a:pt x="7484" y="1937"/>
                    </a:lnTo>
                    <a:lnTo>
                      <a:pt x="7130" y="1937"/>
                    </a:lnTo>
                    <a:lnTo>
                      <a:pt x="7130" y="1578"/>
                    </a:lnTo>
                    <a:close/>
                    <a:moveTo>
                      <a:pt x="7911" y="1578"/>
                    </a:moveTo>
                    <a:lnTo>
                      <a:pt x="7911" y="1937"/>
                    </a:lnTo>
                    <a:lnTo>
                      <a:pt x="7558" y="1937"/>
                    </a:lnTo>
                    <a:lnTo>
                      <a:pt x="7558" y="1578"/>
                    </a:lnTo>
                    <a:close/>
                    <a:moveTo>
                      <a:pt x="8338" y="1578"/>
                    </a:moveTo>
                    <a:lnTo>
                      <a:pt x="8338" y="1937"/>
                    </a:lnTo>
                    <a:lnTo>
                      <a:pt x="7985" y="1937"/>
                    </a:lnTo>
                    <a:lnTo>
                      <a:pt x="7985" y="1578"/>
                    </a:lnTo>
                    <a:close/>
                    <a:moveTo>
                      <a:pt x="8765" y="1578"/>
                    </a:moveTo>
                    <a:lnTo>
                      <a:pt x="8765" y="1937"/>
                    </a:lnTo>
                    <a:lnTo>
                      <a:pt x="8412" y="1937"/>
                    </a:lnTo>
                    <a:lnTo>
                      <a:pt x="8412" y="1578"/>
                    </a:lnTo>
                    <a:close/>
                    <a:moveTo>
                      <a:pt x="9192" y="1578"/>
                    </a:moveTo>
                    <a:lnTo>
                      <a:pt x="9192" y="1937"/>
                    </a:lnTo>
                    <a:lnTo>
                      <a:pt x="8839" y="1937"/>
                    </a:lnTo>
                    <a:lnTo>
                      <a:pt x="8839" y="1578"/>
                    </a:lnTo>
                    <a:close/>
                    <a:moveTo>
                      <a:pt x="9619" y="1578"/>
                    </a:moveTo>
                    <a:lnTo>
                      <a:pt x="9619" y="1937"/>
                    </a:lnTo>
                    <a:lnTo>
                      <a:pt x="9266" y="1937"/>
                    </a:lnTo>
                    <a:lnTo>
                      <a:pt x="9266" y="1578"/>
                    </a:lnTo>
                    <a:close/>
                    <a:moveTo>
                      <a:pt x="10046" y="1578"/>
                    </a:moveTo>
                    <a:lnTo>
                      <a:pt x="10046" y="1937"/>
                    </a:lnTo>
                    <a:lnTo>
                      <a:pt x="9693" y="1937"/>
                    </a:lnTo>
                    <a:lnTo>
                      <a:pt x="9693" y="1578"/>
                    </a:lnTo>
                    <a:close/>
                    <a:moveTo>
                      <a:pt x="10474" y="1578"/>
                    </a:moveTo>
                    <a:lnTo>
                      <a:pt x="10474" y="1937"/>
                    </a:lnTo>
                    <a:lnTo>
                      <a:pt x="10120" y="1937"/>
                    </a:lnTo>
                    <a:lnTo>
                      <a:pt x="10120" y="1578"/>
                    </a:lnTo>
                    <a:close/>
                    <a:moveTo>
                      <a:pt x="10901" y="1578"/>
                    </a:moveTo>
                    <a:lnTo>
                      <a:pt x="10901" y="1937"/>
                    </a:lnTo>
                    <a:lnTo>
                      <a:pt x="10548" y="1937"/>
                    </a:lnTo>
                    <a:lnTo>
                      <a:pt x="10548" y="1578"/>
                    </a:lnTo>
                    <a:close/>
                    <a:moveTo>
                      <a:pt x="11328" y="1578"/>
                    </a:moveTo>
                    <a:lnTo>
                      <a:pt x="11328" y="1937"/>
                    </a:lnTo>
                    <a:lnTo>
                      <a:pt x="10975" y="1937"/>
                    </a:lnTo>
                    <a:lnTo>
                      <a:pt x="10975" y="1578"/>
                    </a:lnTo>
                    <a:close/>
                    <a:moveTo>
                      <a:pt x="11755" y="1578"/>
                    </a:moveTo>
                    <a:lnTo>
                      <a:pt x="11755" y="1937"/>
                    </a:lnTo>
                    <a:lnTo>
                      <a:pt x="11402" y="1937"/>
                    </a:lnTo>
                    <a:lnTo>
                      <a:pt x="11402" y="1578"/>
                    </a:lnTo>
                    <a:close/>
                    <a:moveTo>
                      <a:pt x="649" y="2005"/>
                    </a:moveTo>
                    <a:lnTo>
                      <a:pt x="649" y="2364"/>
                    </a:lnTo>
                    <a:lnTo>
                      <a:pt x="296" y="2364"/>
                    </a:lnTo>
                    <a:lnTo>
                      <a:pt x="296" y="2005"/>
                    </a:lnTo>
                    <a:close/>
                    <a:moveTo>
                      <a:pt x="1076" y="2005"/>
                    </a:moveTo>
                    <a:lnTo>
                      <a:pt x="1076" y="2364"/>
                    </a:lnTo>
                    <a:lnTo>
                      <a:pt x="723" y="2364"/>
                    </a:lnTo>
                    <a:lnTo>
                      <a:pt x="723" y="2005"/>
                    </a:lnTo>
                    <a:close/>
                    <a:moveTo>
                      <a:pt x="1504" y="2005"/>
                    </a:moveTo>
                    <a:lnTo>
                      <a:pt x="1504" y="2364"/>
                    </a:lnTo>
                    <a:lnTo>
                      <a:pt x="1151" y="2364"/>
                    </a:lnTo>
                    <a:lnTo>
                      <a:pt x="1151" y="2005"/>
                    </a:lnTo>
                    <a:close/>
                    <a:moveTo>
                      <a:pt x="1931" y="2005"/>
                    </a:moveTo>
                    <a:lnTo>
                      <a:pt x="1931" y="2364"/>
                    </a:lnTo>
                    <a:lnTo>
                      <a:pt x="1578" y="2364"/>
                    </a:lnTo>
                    <a:lnTo>
                      <a:pt x="1578" y="2005"/>
                    </a:lnTo>
                    <a:close/>
                    <a:moveTo>
                      <a:pt x="2358" y="2005"/>
                    </a:moveTo>
                    <a:lnTo>
                      <a:pt x="2358" y="2364"/>
                    </a:lnTo>
                    <a:lnTo>
                      <a:pt x="2005" y="2364"/>
                    </a:lnTo>
                    <a:lnTo>
                      <a:pt x="2005" y="2005"/>
                    </a:lnTo>
                    <a:close/>
                    <a:moveTo>
                      <a:pt x="2785" y="2005"/>
                    </a:moveTo>
                    <a:lnTo>
                      <a:pt x="2785" y="2364"/>
                    </a:lnTo>
                    <a:lnTo>
                      <a:pt x="2432" y="2364"/>
                    </a:lnTo>
                    <a:lnTo>
                      <a:pt x="2432" y="2005"/>
                    </a:lnTo>
                    <a:close/>
                    <a:moveTo>
                      <a:pt x="3212" y="2005"/>
                    </a:moveTo>
                    <a:lnTo>
                      <a:pt x="3212" y="2364"/>
                    </a:lnTo>
                    <a:lnTo>
                      <a:pt x="2859" y="2364"/>
                    </a:lnTo>
                    <a:lnTo>
                      <a:pt x="2859" y="2005"/>
                    </a:lnTo>
                    <a:close/>
                    <a:moveTo>
                      <a:pt x="3639" y="2005"/>
                    </a:moveTo>
                    <a:lnTo>
                      <a:pt x="3639" y="2364"/>
                    </a:lnTo>
                    <a:lnTo>
                      <a:pt x="3286" y="2364"/>
                    </a:lnTo>
                    <a:lnTo>
                      <a:pt x="3286" y="2005"/>
                    </a:lnTo>
                    <a:close/>
                    <a:moveTo>
                      <a:pt x="4066" y="2005"/>
                    </a:moveTo>
                    <a:lnTo>
                      <a:pt x="4066" y="2364"/>
                    </a:lnTo>
                    <a:lnTo>
                      <a:pt x="3713" y="2364"/>
                    </a:lnTo>
                    <a:lnTo>
                      <a:pt x="3713" y="2005"/>
                    </a:lnTo>
                    <a:close/>
                    <a:moveTo>
                      <a:pt x="4494" y="2005"/>
                    </a:moveTo>
                    <a:lnTo>
                      <a:pt x="4494" y="2364"/>
                    </a:lnTo>
                    <a:lnTo>
                      <a:pt x="4140" y="2364"/>
                    </a:lnTo>
                    <a:lnTo>
                      <a:pt x="4140" y="2005"/>
                    </a:lnTo>
                    <a:close/>
                    <a:moveTo>
                      <a:pt x="4921" y="2005"/>
                    </a:moveTo>
                    <a:lnTo>
                      <a:pt x="4921" y="2364"/>
                    </a:lnTo>
                    <a:lnTo>
                      <a:pt x="4568" y="2364"/>
                    </a:lnTo>
                    <a:lnTo>
                      <a:pt x="4568" y="2005"/>
                    </a:lnTo>
                    <a:close/>
                    <a:moveTo>
                      <a:pt x="5348" y="2005"/>
                    </a:moveTo>
                    <a:lnTo>
                      <a:pt x="5348" y="2364"/>
                    </a:lnTo>
                    <a:lnTo>
                      <a:pt x="4995" y="2364"/>
                    </a:lnTo>
                    <a:lnTo>
                      <a:pt x="4995" y="2005"/>
                    </a:lnTo>
                    <a:close/>
                    <a:moveTo>
                      <a:pt x="5775" y="2005"/>
                    </a:moveTo>
                    <a:lnTo>
                      <a:pt x="5775" y="2364"/>
                    </a:lnTo>
                    <a:lnTo>
                      <a:pt x="5422" y="2364"/>
                    </a:lnTo>
                    <a:lnTo>
                      <a:pt x="5422" y="2005"/>
                    </a:lnTo>
                    <a:close/>
                    <a:moveTo>
                      <a:pt x="6202" y="2005"/>
                    </a:moveTo>
                    <a:lnTo>
                      <a:pt x="6202" y="2364"/>
                    </a:lnTo>
                    <a:lnTo>
                      <a:pt x="5849" y="2364"/>
                    </a:lnTo>
                    <a:lnTo>
                      <a:pt x="5849" y="2005"/>
                    </a:lnTo>
                    <a:close/>
                    <a:moveTo>
                      <a:pt x="6629" y="2005"/>
                    </a:moveTo>
                    <a:lnTo>
                      <a:pt x="6629" y="2364"/>
                    </a:lnTo>
                    <a:lnTo>
                      <a:pt x="6276" y="2364"/>
                    </a:lnTo>
                    <a:lnTo>
                      <a:pt x="6276" y="2005"/>
                    </a:lnTo>
                    <a:close/>
                    <a:moveTo>
                      <a:pt x="7056" y="2005"/>
                    </a:moveTo>
                    <a:lnTo>
                      <a:pt x="7056" y="2364"/>
                    </a:lnTo>
                    <a:lnTo>
                      <a:pt x="6703" y="2364"/>
                    </a:lnTo>
                    <a:lnTo>
                      <a:pt x="6703" y="2005"/>
                    </a:lnTo>
                    <a:close/>
                    <a:moveTo>
                      <a:pt x="7484" y="2005"/>
                    </a:moveTo>
                    <a:lnTo>
                      <a:pt x="7484" y="2364"/>
                    </a:lnTo>
                    <a:lnTo>
                      <a:pt x="7130" y="2364"/>
                    </a:lnTo>
                    <a:lnTo>
                      <a:pt x="7130" y="2005"/>
                    </a:lnTo>
                    <a:close/>
                    <a:moveTo>
                      <a:pt x="7911" y="2005"/>
                    </a:moveTo>
                    <a:lnTo>
                      <a:pt x="7911" y="2364"/>
                    </a:lnTo>
                    <a:lnTo>
                      <a:pt x="7558" y="2364"/>
                    </a:lnTo>
                    <a:lnTo>
                      <a:pt x="7558" y="2005"/>
                    </a:lnTo>
                    <a:close/>
                    <a:moveTo>
                      <a:pt x="8338" y="2005"/>
                    </a:moveTo>
                    <a:lnTo>
                      <a:pt x="8338" y="2364"/>
                    </a:lnTo>
                    <a:lnTo>
                      <a:pt x="7985" y="2364"/>
                    </a:lnTo>
                    <a:lnTo>
                      <a:pt x="7985" y="2005"/>
                    </a:lnTo>
                    <a:close/>
                    <a:moveTo>
                      <a:pt x="8765" y="2005"/>
                    </a:moveTo>
                    <a:lnTo>
                      <a:pt x="8765" y="2364"/>
                    </a:lnTo>
                    <a:lnTo>
                      <a:pt x="8412" y="2364"/>
                    </a:lnTo>
                    <a:lnTo>
                      <a:pt x="8412" y="2005"/>
                    </a:lnTo>
                    <a:close/>
                    <a:moveTo>
                      <a:pt x="9192" y="2005"/>
                    </a:moveTo>
                    <a:lnTo>
                      <a:pt x="9192" y="2364"/>
                    </a:lnTo>
                    <a:lnTo>
                      <a:pt x="8839" y="2364"/>
                    </a:lnTo>
                    <a:lnTo>
                      <a:pt x="8839" y="2005"/>
                    </a:lnTo>
                    <a:close/>
                    <a:moveTo>
                      <a:pt x="9619" y="2005"/>
                    </a:moveTo>
                    <a:lnTo>
                      <a:pt x="9619" y="2364"/>
                    </a:lnTo>
                    <a:lnTo>
                      <a:pt x="9266" y="2364"/>
                    </a:lnTo>
                    <a:lnTo>
                      <a:pt x="9266" y="2005"/>
                    </a:lnTo>
                    <a:close/>
                    <a:moveTo>
                      <a:pt x="10046" y="2005"/>
                    </a:moveTo>
                    <a:lnTo>
                      <a:pt x="10046" y="2364"/>
                    </a:lnTo>
                    <a:lnTo>
                      <a:pt x="9693" y="2364"/>
                    </a:lnTo>
                    <a:lnTo>
                      <a:pt x="9693" y="2005"/>
                    </a:lnTo>
                    <a:close/>
                    <a:moveTo>
                      <a:pt x="10474" y="2005"/>
                    </a:moveTo>
                    <a:lnTo>
                      <a:pt x="10474" y="2364"/>
                    </a:lnTo>
                    <a:lnTo>
                      <a:pt x="10120" y="2364"/>
                    </a:lnTo>
                    <a:lnTo>
                      <a:pt x="10120" y="2005"/>
                    </a:lnTo>
                    <a:close/>
                    <a:moveTo>
                      <a:pt x="10901" y="2005"/>
                    </a:moveTo>
                    <a:lnTo>
                      <a:pt x="10901" y="2364"/>
                    </a:lnTo>
                    <a:lnTo>
                      <a:pt x="10548" y="2364"/>
                    </a:lnTo>
                    <a:lnTo>
                      <a:pt x="10548" y="2005"/>
                    </a:lnTo>
                    <a:close/>
                    <a:moveTo>
                      <a:pt x="11328" y="2005"/>
                    </a:moveTo>
                    <a:lnTo>
                      <a:pt x="11328" y="2364"/>
                    </a:lnTo>
                    <a:lnTo>
                      <a:pt x="10975" y="2364"/>
                    </a:lnTo>
                    <a:lnTo>
                      <a:pt x="10975" y="2005"/>
                    </a:lnTo>
                    <a:close/>
                    <a:moveTo>
                      <a:pt x="11755" y="2005"/>
                    </a:moveTo>
                    <a:lnTo>
                      <a:pt x="11755" y="2364"/>
                    </a:lnTo>
                    <a:lnTo>
                      <a:pt x="11402" y="2364"/>
                    </a:lnTo>
                    <a:lnTo>
                      <a:pt x="11402" y="2005"/>
                    </a:lnTo>
                    <a:close/>
                    <a:moveTo>
                      <a:pt x="649" y="2432"/>
                    </a:moveTo>
                    <a:lnTo>
                      <a:pt x="649" y="2791"/>
                    </a:lnTo>
                    <a:lnTo>
                      <a:pt x="296" y="2791"/>
                    </a:lnTo>
                    <a:lnTo>
                      <a:pt x="296" y="2432"/>
                    </a:lnTo>
                    <a:close/>
                    <a:moveTo>
                      <a:pt x="1076" y="2432"/>
                    </a:moveTo>
                    <a:lnTo>
                      <a:pt x="1076" y="2791"/>
                    </a:lnTo>
                    <a:lnTo>
                      <a:pt x="723" y="2791"/>
                    </a:lnTo>
                    <a:lnTo>
                      <a:pt x="723" y="2432"/>
                    </a:lnTo>
                    <a:close/>
                    <a:moveTo>
                      <a:pt x="1504" y="2432"/>
                    </a:moveTo>
                    <a:lnTo>
                      <a:pt x="1504" y="2791"/>
                    </a:lnTo>
                    <a:lnTo>
                      <a:pt x="1151" y="2791"/>
                    </a:lnTo>
                    <a:lnTo>
                      <a:pt x="1151" y="2432"/>
                    </a:lnTo>
                    <a:close/>
                    <a:moveTo>
                      <a:pt x="1931" y="2432"/>
                    </a:moveTo>
                    <a:lnTo>
                      <a:pt x="1931" y="2791"/>
                    </a:lnTo>
                    <a:lnTo>
                      <a:pt x="1578" y="2791"/>
                    </a:lnTo>
                    <a:lnTo>
                      <a:pt x="1578" y="2432"/>
                    </a:lnTo>
                    <a:close/>
                    <a:moveTo>
                      <a:pt x="2358" y="2432"/>
                    </a:moveTo>
                    <a:lnTo>
                      <a:pt x="2358" y="2791"/>
                    </a:lnTo>
                    <a:lnTo>
                      <a:pt x="2005" y="2791"/>
                    </a:lnTo>
                    <a:lnTo>
                      <a:pt x="2005" y="2432"/>
                    </a:lnTo>
                    <a:close/>
                    <a:moveTo>
                      <a:pt x="2785" y="2432"/>
                    </a:moveTo>
                    <a:lnTo>
                      <a:pt x="2785" y="2791"/>
                    </a:lnTo>
                    <a:lnTo>
                      <a:pt x="2432" y="2791"/>
                    </a:lnTo>
                    <a:lnTo>
                      <a:pt x="2432" y="2432"/>
                    </a:lnTo>
                    <a:close/>
                    <a:moveTo>
                      <a:pt x="3212" y="2432"/>
                    </a:moveTo>
                    <a:lnTo>
                      <a:pt x="3212" y="2791"/>
                    </a:lnTo>
                    <a:lnTo>
                      <a:pt x="2859" y="2791"/>
                    </a:lnTo>
                    <a:lnTo>
                      <a:pt x="2859" y="2432"/>
                    </a:lnTo>
                    <a:close/>
                    <a:moveTo>
                      <a:pt x="3639" y="2432"/>
                    </a:moveTo>
                    <a:lnTo>
                      <a:pt x="3639" y="2791"/>
                    </a:lnTo>
                    <a:lnTo>
                      <a:pt x="3286" y="2791"/>
                    </a:lnTo>
                    <a:lnTo>
                      <a:pt x="3286" y="2432"/>
                    </a:lnTo>
                    <a:close/>
                    <a:moveTo>
                      <a:pt x="4066" y="2432"/>
                    </a:moveTo>
                    <a:lnTo>
                      <a:pt x="4066" y="2791"/>
                    </a:lnTo>
                    <a:lnTo>
                      <a:pt x="3713" y="2791"/>
                    </a:lnTo>
                    <a:lnTo>
                      <a:pt x="3713" y="2432"/>
                    </a:lnTo>
                    <a:close/>
                    <a:moveTo>
                      <a:pt x="4494" y="2432"/>
                    </a:moveTo>
                    <a:lnTo>
                      <a:pt x="4494" y="2791"/>
                    </a:lnTo>
                    <a:lnTo>
                      <a:pt x="4140" y="2791"/>
                    </a:lnTo>
                    <a:lnTo>
                      <a:pt x="4140" y="2432"/>
                    </a:lnTo>
                    <a:close/>
                    <a:moveTo>
                      <a:pt x="4921" y="2432"/>
                    </a:moveTo>
                    <a:lnTo>
                      <a:pt x="4921" y="2791"/>
                    </a:lnTo>
                    <a:lnTo>
                      <a:pt x="4568" y="2791"/>
                    </a:lnTo>
                    <a:lnTo>
                      <a:pt x="4568" y="2432"/>
                    </a:lnTo>
                    <a:close/>
                    <a:moveTo>
                      <a:pt x="5348" y="2432"/>
                    </a:moveTo>
                    <a:lnTo>
                      <a:pt x="5348" y="2791"/>
                    </a:lnTo>
                    <a:lnTo>
                      <a:pt x="4995" y="2791"/>
                    </a:lnTo>
                    <a:lnTo>
                      <a:pt x="4995" y="2432"/>
                    </a:lnTo>
                    <a:close/>
                    <a:moveTo>
                      <a:pt x="5775" y="2432"/>
                    </a:moveTo>
                    <a:lnTo>
                      <a:pt x="5775" y="2791"/>
                    </a:lnTo>
                    <a:lnTo>
                      <a:pt x="5422" y="2791"/>
                    </a:lnTo>
                    <a:lnTo>
                      <a:pt x="5422" y="2432"/>
                    </a:lnTo>
                    <a:close/>
                    <a:moveTo>
                      <a:pt x="6202" y="2432"/>
                    </a:moveTo>
                    <a:lnTo>
                      <a:pt x="6202" y="2791"/>
                    </a:lnTo>
                    <a:lnTo>
                      <a:pt x="5849" y="2791"/>
                    </a:lnTo>
                    <a:lnTo>
                      <a:pt x="5849" y="2432"/>
                    </a:lnTo>
                    <a:close/>
                    <a:moveTo>
                      <a:pt x="6629" y="2432"/>
                    </a:moveTo>
                    <a:lnTo>
                      <a:pt x="6629" y="2791"/>
                    </a:lnTo>
                    <a:lnTo>
                      <a:pt x="6276" y="2791"/>
                    </a:lnTo>
                    <a:lnTo>
                      <a:pt x="6276" y="2432"/>
                    </a:lnTo>
                    <a:close/>
                    <a:moveTo>
                      <a:pt x="7056" y="2432"/>
                    </a:moveTo>
                    <a:lnTo>
                      <a:pt x="7056" y="2791"/>
                    </a:lnTo>
                    <a:lnTo>
                      <a:pt x="6703" y="2791"/>
                    </a:lnTo>
                    <a:lnTo>
                      <a:pt x="6703" y="2432"/>
                    </a:lnTo>
                    <a:close/>
                    <a:moveTo>
                      <a:pt x="7484" y="2432"/>
                    </a:moveTo>
                    <a:lnTo>
                      <a:pt x="7484" y="2791"/>
                    </a:lnTo>
                    <a:lnTo>
                      <a:pt x="7130" y="2791"/>
                    </a:lnTo>
                    <a:lnTo>
                      <a:pt x="7130" y="2432"/>
                    </a:lnTo>
                    <a:close/>
                    <a:moveTo>
                      <a:pt x="7911" y="2432"/>
                    </a:moveTo>
                    <a:lnTo>
                      <a:pt x="7911" y="2791"/>
                    </a:lnTo>
                    <a:lnTo>
                      <a:pt x="7558" y="2791"/>
                    </a:lnTo>
                    <a:lnTo>
                      <a:pt x="7558" y="2432"/>
                    </a:lnTo>
                    <a:close/>
                    <a:moveTo>
                      <a:pt x="8338" y="2432"/>
                    </a:moveTo>
                    <a:lnTo>
                      <a:pt x="8338" y="2791"/>
                    </a:lnTo>
                    <a:lnTo>
                      <a:pt x="7985" y="2791"/>
                    </a:lnTo>
                    <a:lnTo>
                      <a:pt x="7985" y="2432"/>
                    </a:lnTo>
                    <a:close/>
                    <a:moveTo>
                      <a:pt x="8765" y="2432"/>
                    </a:moveTo>
                    <a:lnTo>
                      <a:pt x="8765" y="2791"/>
                    </a:lnTo>
                    <a:lnTo>
                      <a:pt x="8412" y="2791"/>
                    </a:lnTo>
                    <a:lnTo>
                      <a:pt x="8412" y="2432"/>
                    </a:lnTo>
                    <a:close/>
                    <a:moveTo>
                      <a:pt x="9192" y="2432"/>
                    </a:moveTo>
                    <a:lnTo>
                      <a:pt x="9192" y="2791"/>
                    </a:lnTo>
                    <a:lnTo>
                      <a:pt x="8839" y="2791"/>
                    </a:lnTo>
                    <a:lnTo>
                      <a:pt x="8839" y="2432"/>
                    </a:lnTo>
                    <a:close/>
                    <a:moveTo>
                      <a:pt x="9619" y="2432"/>
                    </a:moveTo>
                    <a:lnTo>
                      <a:pt x="9619" y="2791"/>
                    </a:lnTo>
                    <a:lnTo>
                      <a:pt x="9266" y="2791"/>
                    </a:lnTo>
                    <a:lnTo>
                      <a:pt x="9266" y="2432"/>
                    </a:lnTo>
                    <a:close/>
                    <a:moveTo>
                      <a:pt x="10046" y="2432"/>
                    </a:moveTo>
                    <a:lnTo>
                      <a:pt x="10046" y="2791"/>
                    </a:lnTo>
                    <a:lnTo>
                      <a:pt x="9693" y="2791"/>
                    </a:lnTo>
                    <a:lnTo>
                      <a:pt x="9693" y="2432"/>
                    </a:lnTo>
                    <a:close/>
                    <a:moveTo>
                      <a:pt x="10474" y="2432"/>
                    </a:moveTo>
                    <a:lnTo>
                      <a:pt x="10474" y="2791"/>
                    </a:lnTo>
                    <a:lnTo>
                      <a:pt x="10120" y="2791"/>
                    </a:lnTo>
                    <a:lnTo>
                      <a:pt x="10120" y="2432"/>
                    </a:lnTo>
                    <a:close/>
                    <a:moveTo>
                      <a:pt x="10901" y="2432"/>
                    </a:moveTo>
                    <a:lnTo>
                      <a:pt x="10901" y="2791"/>
                    </a:lnTo>
                    <a:lnTo>
                      <a:pt x="10548" y="2791"/>
                    </a:lnTo>
                    <a:lnTo>
                      <a:pt x="10548" y="2432"/>
                    </a:lnTo>
                    <a:close/>
                    <a:moveTo>
                      <a:pt x="11328" y="2432"/>
                    </a:moveTo>
                    <a:lnTo>
                      <a:pt x="11328" y="2791"/>
                    </a:lnTo>
                    <a:lnTo>
                      <a:pt x="10975" y="2791"/>
                    </a:lnTo>
                    <a:lnTo>
                      <a:pt x="10975" y="2432"/>
                    </a:lnTo>
                    <a:close/>
                    <a:moveTo>
                      <a:pt x="11755" y="2432"/>
                    </a:moveTo>
                    <a:lnTo>
                      <a:pt x="11755" y="2791"/>
                    </a:lnTo>
                    <a:lnTo>
                      <a:pt x="11402" y="2791"/>
                    </a:lnTo>
                    <a:lnTo>
                      <a:pt x="11402" y="2432"/>
                    </a:lnTo>
                    <a:close/>
                    <a:moveTo>
                      <a:pt x="649" y="2859"/>
                    </a:moveTo>
                    <a:lnTo>
                      <a:pt x="649" y="3218"/>
                    </a:lnTo>
                    <a:lnTo>
                      <a:pt x="296" y="3218"/>
                    </a:lnTo>
                    <a:lnTo>
                      <a:pt x="296" y="2859"/>
                    </a:lnTo>
                    <a:close/>
                    <a:moveTo>
                      <a:pt x="1076" y="2859"/>
                    </a:moveTo>
                    <a:lnTo>
                      <a:pt x="1076" y="3218"/>
                    </a:lnTo>
                    <a:lnTo>
                      <a:pt x="723" y="3218"/>
                    </a:lnTo>
                    <a:lnTo>
                      <a:pt x="723" y="2859"/>
                    </a:lnTo>
                    <a:close/>
                    <a:moveTo>
                      <a:pt x="1504" y="2859"/>
                    </a:moveTo>
                    <a:lnTo>
                      <a:pt x="1504" y="3218"/>
                    </a:lnTo>
                    <a:lnTo>
                      <a:pt x="1151" y="3218"/>
                    </a:lnTo>
                    <a:lnTo>
                      <a:pt x="1151" y="2859"/>
                    </a:lnTo>
                    <a:close/>
                    <a:moveTo>
                      <a:pt x="1931" y="2859"/>
                    </a:moveTo>
                    <a:lnTo>
                      <a:pt x="1931" y="3218"/>
                    </a:lnTo>
                    <a:lnTo>
                      <a:pt x="1578" y="3218"/>
                    </a:lnTo>
                    <a:lnTo>
                      <a:pt x="1578" y="2859"/>
                    </a:lnTo>
                    <a:close/>
                    <a:moveTo>
                      <a:pt x="2358" y="2859"/>
                    </a:moveTo>
                    <a:lnTo>
                      <a:pt x="2358" y="3218"/>
                    </a:lnTo>
                    <a:lnTo>
                      <a:pt x="2005" y="3218"/>
                    </a:lnTo>
                    <a:lnTo>
                      <a:pt x="2005" y="2859"/>
                    </a:lnTo>
                    <a:close/>
                    <a:moveTo>
                      <a:pt x="2785" y="2859"/>
                    </a:moveTo>
                    <a:lnTo>
                      <a:pt x="2785" y="3218"/>
                    </a:lnTo>
                    <a:lnTo>
                      <a:pt x="2432" y="3218"/>
                    </a:lnTo>
                    <a:lnTo>
                      <a:pt x="2432" y="2859"/>
                    </a:lnTo>
                    <a:close/>
                    <a:moveTo>
                      <a:pt x="3212" y="2859"/>
                    </a:moveTo>
                    <a:lnTo>
                      <a:pt x="3212" y="3218"/>
                    </a:lnTo>
                    <a:lnTo>
                      <a:pt x="2859" y="3218"/>
                    </a:lnTo>
                    <a:lnTo>
                      <a:pt x="2859" y="2859"/>
                    </a:lnTo>
                    <a:close/>
                    <a:moveTo>
                      <a:pt x="3639" y="2859"/>
                    </a:moveTo>
                    <a:lnTo>
                      <a:pt x="3639" y="3218"/>
                    </a:lnTo>
                    <a:lnTo>
                      <a:pt x="3286" y="3218"/>
                    </a:lnTo>
                    <a:lnTo>
                      <a:pt x="3286" y="2859"/>
                    </a:lnTo>
                    <a:close/>
                    <a:moveTo>
                      <a:pt x="4066" y="2859"/>
                    </a:moveTo>
                    <a:lnTo>
                      <a:pt x="4066" y="3218"/>
                    </a:lnTo>
                    <a:lnTo>
                      <a:pt x="3713" y="3218"/>
                    </a:lnTo>
                    <a:lnTo>
                      <a:pt x="3713" y="2859"/>
                    </a:lnTo>
                    <a:close/>
                    <a:moveTo>
                      <a:pt x="4494" y="2859"/>
                    </a:moveTo>
                    <a:lnTo>
                      <a:pt x="4494" y="3218"/>
                    </a:lnTo>
                    <a:lnTo>
                      <a:pt x="4140" y="3218"/>
                    </a:lnTo>
                    <a:lnTo>
                      <a:pt x="4140" y="2859"/>
                    </a:lnTo>
                    <a:close/>
                    <a:moveTo>
                      <a:pt x="4921" y="2859"/>
                    </a:moveTo>
                    <a:lnTo>
                      <a:pt x="4921" y="3218"/>
                    </a:lnTo>
                    <a:lnTo>
                      <a:pt x="4568" y="3218"/>
                    </a:lnTo>
                    <a:lnTo>
                      <a:pt x="4568" y="2859"/>
                    </a:lnTo>
                    <a:close/>
                    <a:moveTo>
                      <a:pt x="5348" y="2859"/>
                    </a:moveTo>
                    <a:lnTo>
                      <a:pt x="5348" y="3218"/>
                    </a:lnTo>
                    <a:lnTo>
                      <a:pt x="4995" y="3218"/>
                    </a:lnTo>
                    <a:lnTo>
                      <a:pt x="4995" y="2859"/>
                    </a:lnTo>
                    <a:close/>
                    <a:moveTo>
                      <a:pt x="5775" y="2859"/>
                    </a:moveTo>
                    <a:lnTo>
                      <a:pt x="5775" y="3218"/>
                    </a:lnTo>
                    <a:lnTo>
                      <a:pt x="5422" y="3218"/>
                    </a:lnTo>
                    <a:lnTo>
                      <a:pt x="5422" y="2859"/>
                    </a:lnTo>
                    <a:close/>
                    <a:moveTo>
                      <a:pt x="6202" y="2859"/>
                    </a:moveTo>
                    <a:lnTo>
                      <a:pt x="6202" y="3218"/>
                    </a:lnTo>
                    <a:lnTo>
                      <a:pt x="5849" y="3218"/>
                    </a:lnTo>
                    <a:lnTo>
                      <a:pt x="5849" y="2859"/>
                    </a:lnTo>
                    <a:close/>
                    <a:moveTo>
                      <a:pt x="6629" y="2859"/>
                    </a:moveTo>
                    <a:lnTo>
                      <a:pt x="6629" y="3218"/>
                    </a:lnTo>
                    <a:lnTo>
                      <a:pt x="6276" y="3218"/>
                    </a:lnTo>
                    <a:lnTo>
                      <a:pt x="6276" y="2859"/>
                    </a:lnTo>
                    <a:close/>
                    <a:moveTo>
                      <a:pt x="7056" y="2859"/>
                    </a:moveTo>
                    <a:lnTo>
                      <a:pt x="7056" y="3218"/>
                    </a:lnTo>
                    <a:lnTo>
                      <a:pt x="6703" y="3218"/>
                    </a:lnTo>
                    <a:lnTo>
                      <a:pt x="6703" y="2859"/>
                    </a:lnTo>
                    <a:close/>
                    <a:moveTo>
                      <a:pt x="7484" y="2859"/>
                    </a:moveTo>
                    <a:lnTo>
                      <a:pt x="7484" y="3218"/>
                    </a:lnTo>
                    <a:lnTo>
                      <a:pt x="7130" y="3218"/>
                    </a:lnTo>
                    <a:lnTo>
                      <a:pt x="7130" y="2859"/>
                    </a:lnTo>
                    <a:close/>
                    <a:moveTo>
                      <a:pt x="7911" y="2859"/>
                    </a:moveTo>
                    <a:lnTo>
                      <a:pt x="7911" y="3218"/>
                    </a:lnTo>
                    <a:lnTo>
                      <a:pt x="7558" y="3218"/>
                    </a:lnTo>
                    <a:lnTo>
                      <a:pt x="7558" y="2859"/>
                    </a:lnTo>
                    <a:close/>
                    <a:moveTo>
                      <a:pt x="8338" y="2859"/>
                    </a:moveTo>
                    <a:lnTo>
                      <a:pt x="8338" y="3218"/>
                    </a:lnTo>
                    <a:lnTo>
                      <a:pt x="7985" y="3218"/>
                    </a:lnTo>
                    <a:lnTo>
                      <a:pt x="7985" y="2859"/>
                    </a:lnTo>
                    <a:close/>
                    <a:moveTo>
                      <a:pt x="8765" y="2859"/>
                    </a:moveTo>
                    <a:lnTo>
                      <a:pt x="8765" y="3218"/>
                    </a:lnTo>
                    <a:lnTo>
                      <a:pt x="8412" y="3218"/>
                    </a:lnTo>
                    <a:lnTo>
                      <a:pt x="8412" y="2859"/>
                    </a:lnTo>
                    <a:close/>
                    <a:moveTo>
                      <a:pt x="9192" y="2859"/>
                    </a:moveTo>
                    <a:lnTo>
                      <a:pt x="9192" y="3218"/>
                    </a:lnTo>
                    <a:lnTo>
                      <a:pt x="8839" y="3218"/>
                    </a:lnTo>
                    <a:lnTo>
                      <a:pt x="8839" y="2859"/>
                    </a:lnTo>
                    <a:close/>
                    <a:moveTo>
                      <a:pt x="9619" y="2859"/>
                    </a:moveTo>
                    <a:lnTo>
                      <a:pt x="9619" y="3218"/>
                    </a:lnTo>
                    <a:lnTo>
                      <a:pt x="9266" y="3218"/>
                    </a:lnTo>
                    <a:lnTo>
                      <a:pt x="9266" y="2859"/>
                    </a:lnTo>
                    <a:close/>
                    <a:moveTo>
                      <a:pt x="10046" y="2859"/>
                    </a:moveTo>
                    <a:lnTo>
                      <a:pt x="10046" y="3218"/>
                    </a:lnTo>
                    <a:lnTo>
                      <a:pt x="9693" y="3218"/>
                    </a:lnTo>
                    <a:lnTo>
                      <a:pt x="9693" y="2859"/>
                    </a:lnTo>
                    <a:close/>
                    <a:moveTo>
                      <a:pt x="10474" y="2859"/>
                    </a:moveTo>
                    <a:lnTo>
                      <a:pt x="10474" y="3218"/>
                    </a:lnTo>
                    <a:lnTo>
                      <a:pt x="10120" y="3218"/>
                    </a:lnTo>
                    <a:lnTo>
                      <a:pt x="10120" y="2859"/>
                    </a:lnTo>
                    <a:close/>
                    <a:moveTo>
                      <a:pt x="10901" y="2859"/>
                    </a:moveTo>
                    <a:lnTo>
                      <a:pt x="10901" y="3218"/>
                    </a:lnTo>
                    <a:lnTo>
                      <a:pt x="10548" y="3218"/>
                    </a:lnTo>
                    <a:lnTo>
                      <a:pt x="10548" y="2859"/>
                    </a:lnTo>
                    <a:close/>
                    <a:moveTo>
                      <a:pt x="11328" y="2859"/>
                    </a:moveTo>
                    <a:lnTo>
                      <a:pt x="11328" y="3218"/>
                    </a:lnTo>
                    <a:lnTo>
                      <a:pt x="10975" y="3218"/>
                    </a:lnTo>
                    <a:lnTo>
                      <a:pt x="10975" y="2859"/>
                    </a:lnTo>
                    <a:close/>
                    <a:moveTo>
                      <a:pt x="11755" y="2859"/>
                    </a:moveTo>
                    <a:lnTo>
                      <a:pt x="11755" y="3218"/>
                    </a:lnTo>
                    <a:lnTo>
                      <a:pt x="11402" y="3218"/>
                    </a:lnTo>
                    <a:lnTo>
                      <a:pt x="11402" y="2859"/>
                    </a:lnTo>
                    <a:close/>
                    <a:moveTo>
                      <a:pt x="649" y="3286"/>
                    </a:moveTo>
                    <a:lnTo>
                      <a:pt x="649" y="3645"/>
                    </a:lnTo>
                    <a:lnTo>
                      <a:pt x="296" y="3645"/>
                    </a:lnTo>
                    <a:lnTo>
                      <a:pt x="296" y="3286"/>
                    </a:lnTo>
                    <a:close/>
                    <a:moveTo>
                      <a:pt x="1076" y="3286"/>
                    </a:moveTo>
                    <a:lnTo>
                      <a:pt x="1076" y="3645"/>
                    </a:lnTo>
                    <a:lnTo>
                      <a:pt x="723" y="3645"/>
                    </a:lnTo>
                    <a:lnTo>
                      <a:pt x="723" y="3286"/>
                    </a:lnTo>
                    <a:close/>
                    <a:moveTo>
                      <a:pt x="1504" y="3286"/>
                    </a:moveTo>
                    <a:lnTo>
                      <a:pt x="1504" y="3645"/>
                    </a:lnTo>
                    <a:lnTo>
                      <a:pt x="1151" y="3645"/>
                    </a:lnTo>
                    <a:lnTo>
                      <a:pt x="1151" y="3286"/>
                    </a:lnTo>
                    <a:close/>
                    <a:moveTo>
                      <a:pt x="1931" y="3286"/>
                    </a:moveTo>
                    <a:lnTo>
                      <a:pt x="1931" y="3645"/>
                    </a:lnTo>
                    <a:lnTo>
                      <a:pt x="1578" y="3645"/>
                    </a:lnTo>
                    <a:lnTo>
                      <a:pt x="1578" y="3286"/>
                    </a:lnTo>
                    <a:close/>
                    <a:moveTo>
                      <a:pt x="2358" y="3286"/>
                    </a:moveTo>
                    <a:lnTo>
                      <a:pt x="2358" y="3645"/>
                    </a:lnTo>
                    <a:lnTo>
                      <a:pt x="2005" y="3645"/>
                    </a:lnTo>
                    <a:lnTo>
                      <a:pt x="2005" y="3286"/>
                    </a:lnTo>
                    <a:close/>
                    <a:moveTo>
                      <a:pt x="2785" y="3286"/>
                    </a:moveTo>
                    <a:lnTo>
                      <a:pt x="2785" y="3645"/>
                    </a:lnTo>
                    <a:lnTo>
                      <a:pt x="2432" y="3645"/>
                    </a:lnTo>
                    <a:lnTo>
                      <a:pt x="2432" y="3286"/>
                    </a:lnTo>
                    <a:close/>
                    <a:moveTo>
                      <a:pt x="3212" y="3286"/>
                    </a:moveTo>
                    <a:lnTo>
                      <a:pt x="3212" y="3645"/>
                    </a:lnTo>
                    <a:lnTo>
                      <a:pt x="2859" y="3645"/>
                    </a:lnTo>
                    <a:lnTo>
                      <a:pt x="2859" y="3286"/>
                    </a:lnTo>
                    <a:close/>
                    <a:moveTo>
                      <a:pt x="3639" y="3286"/>
                    </a:moveTo>
                    <a:lnTo>
                      <a:pt x="3639" y="3645"/>
                    </a:lnTo>
                    <a:lnTo>
                      <a:pt x="3286" y="3645"/>
                    </a:lnTo>
                    <a:lnTo>
                      <a:pt x="3286" y="3286"/>
                    </a:lnTo>
                    <a:close/>
                    <a:moveTo>
                      <a:pt x="4066" y="3286"/>
                    </a:moveTo>
                    <a:lnTo>
                      <a:pt x="4066" y="3645"/>
                    </a:lnTo>
                    <a:lnTo>
                      <a:pt x="3713" y="3645"/>
                    </a:lnTo>
                    <a:lnTo>
                      <a:pt x="3713" y="3286"/>
                    </a:lnTo>
                    <a:close/>
                    <a:moveTo>
                      <a:pt x="4494" y="3286"/>
                    </a:moveTo>
                    <a:lnTo>
                      <a:pt x="4494" y="3645"/>
                    </a:lnTo>
                    <a:lnTo>
                      <a:pt x="4140" y="3645"/>
                    </a:lnTo>
                    <a:lnTo>
                      <a:pt x="4140" y="3286"/>
                    </a:lnTo>
                    <a:close/>
                    <a:moveTo>
                      <a:pt x="4921" y="3286"/>
                    </a:moveTo>
                    <a:lnTo>
                      <a:pt x="4921" y="3645"/>
                    </a:lnTo>
                    <a:lnTo>
                      <a:pt x="4568" y="3645"/>
                    </a:lnTo>
                    <a:lnTo>
                      <a:pt x="4568" y="3286"/>
                    </a:lnTo>
                    <a:close/>
                    <a:moveTo>
                      <a:pt x="5348" y="3286"/>
                    </a:moveTo>
                    <a:lnTo>
                      <a:pt x="5348" y="3645"/>
                    </a:lnTo>
                    <a:lnTo>
                      <a:pt x="4995" y="3645"/>
                    </a:lnTo>
                    <a:lnTo>
                      <a:pt x="4995" y="3286"/>
                    </a:lnTo>
                    <a:close/>
                    <a:moveTo>
                      <a:pt x="5775" y="3286"/>
                    </a:moveTo>
                    <a:lnTo>
                      <a:pt x="5775" y="3645"/>
                    </a:lnTo>
                    <a:lnTo>
                      <a:pt x="5422" y="3645"/>
                    </a:lnTo>
                    <a:lnTo>
                      <a:pt x="5422" y="3286"/>
                    </a:lnTo>
                    <a:close/>
                    <a:moveTo>
                      <a:pt x="6202" y="3286"/>
                    </a:moveTo>
                    <a:lnTo>
                      <a:pt x="6202" y="3645"/>
                    </a:lnTo>
                    <a:lnTo>
                      <a:pt x="5849" y="3645"/>
                    </a:lnTo>
                    <a:lnTo>
                      <a:pt x="5849" y="3286"/>
                    </a:lnTo>
                    <a:close/>
                    <a:moveTo>
                      <a:pt x="6629" y="3286"/>
                    </a:moveTo>
                    <a:lnTo>
                      <a:pt x="6629" y="3645"/>
                    </a:lnTo>
                    <a:lnTo>
                      <a:pt x="6276" y="3645"/>
                    </a:lnTo>
                    <a:lnTo>
                      <a:pt x="6276" y="3286"/>
                    </a:lnTo>
                    <a:close/>
                    <a:moveTo>
                      <a:pt x="7056" y="3286"/>
                    </a:moveTo>
                    <a:lnTo>
                      <a:pt x="7056" y="3645"/>
                    </a:lnTo>
                    <a:lnTo>
                      <a:pt x="6703" y="3645"/>
                    </a:lnTo>
                    <a:lnTo>
                      <a:pt x="6703" y="3286"/>
                    </a:lnTo>
                    <a:close/>
                    <a:moveTo>
                      <a:pt x="7484" y="3286"/>
                    </a:moveTo>
                    <a:lnTo>
                      <a:pt x="7484" y="3645"/>
                    </a:lnTo>
                    <a:lnTo>
                      <a:pt x="7130" y="3645"/>
                    </a:lnTo>
                    <a:lnTo>
                      <a:pt x="7130" y="3286"/>
                    </a:lnTo>
                    <a:close/>
                    <a:moveTo>
                      <a:pt x="7911" y="3286"/>
                    </a:moveTo>
                    <a:lnTo>
                      <a:pt x="7911" y="3645"/>
                    </a:lnTo>
                    <a:lnTo>
                      <a:pt x="7558" y="3645"/>
                    </a:lnTo>
                    <a:lnTo>
                      <a:pt x="7558" y="3286"/>
                    </a:lnTo>
                    <a:close/>
                    <a:moveTo>
                      <a:pt x="8338" y="3286"/>
                    </a:moveTo>
                    <a:lnTo>
                      <a:pt x="8338" y="3645"/>
                    </a:lnTo>
                    <a:lnTo>
                      <a:pt x="7985" y="3645"/>
                    </a:lnTo>
                    <a:lnTo>
                      <a:pt x="7985" y="3286"/>
                    </a:lnTo>
                    <a:close/>
                    <a:moveTo>
                      <a:pt x="8765" y="3286"/>
                    </a:moveTo>
                    <a:lnTo>
                      <a:pt x="8765" y="3645"/>
                    </a:lnTo>
                    <a:lnTo>
                      <a:pt x="8412" y="3645"/>
                    </a:lnTo>
                    <a:lnTo>
                      <a:pt x="8412" y="3286"/>
                    </a:lnTo>
                    <a:close/>
                    <a:moveTo>
                      <a:pt x="9192" y="3286"/>
                    </a:moveTo>
                    <a:lnTo>
                      <a:pt x="9192" y="3645"/>
                    </a:lnTo>
                    <a:lnTo>
                      <a:pt x="8839" y="3645"/>
                    </a:lnTo>
                    <a:lnTo>
                      <a:pt x="8839" y="3286"/>
                    </a:lnTo>
                    <a:close/>
                    <a:moveTo>
                      <a:pt x="9619" y="3286"/>
                    </a:moveTo>
                    <a:lnTo>
                      <a:pt x="9619" y="3645"/>
                    </a:lnTo>
                    <a:lnTo>
                      <a:pt x="9266" y="3645"/>
                    </a:lnTo>
                    <a:lnTo>
                      <a:pt x="9266" y="3286"/>
                    </a:lnTo>
                    <a:close/>
                    <a:moveTo>
                      <a:pt x="10046" y="3286"/>
                    </a:moveTo>
                    <a:lnTo>
                      <a:pt x="10046" y="3645"/>
                    </a:lnTo>
                    <a:lnTo>
                      <a:pt x="9693" y="3645"/>
                    </a:lnTo>
                    <a:lnTo>
                      <a:pt x="9693" y="3286"/>
                    </a:lnTo>
                    <a:close/>
                    <a:moveTo>
                      <a:pt x="10474" y="3286"/>
                    </a:moveTo>
                    <a:lnTo>
                      <a:pt x="10474" y="3645"/>
                    </a:lnTo>
                    <a:lnTo>
                      <a:pt x="10120" y="3645"/>
                    </a:lnTo>
                    <a:lnTo>
                      <a:pt x="10120" y="3286"/>
                    </a:lnTo>
                    <a:close/>
                    <a:moveTo>
                      <a:pt x="10901" y="3286"/>
                    </a:moveTo>
                    <a:lnTo>
                      <a:pt x="10901" y="3645"/>
                    </a:lnTo>
                    <a:lnTo>
                      <a:pt x="10548" y="3645"/>
                    </a:lnTo>
                    <a:lnTo>
                      <a:pt x="10548" y="3286"/>
                    </a:lnTo>
                    <a:close/>
                    <a:moveTo>
                      <a:pt x="11328" y="3286"/>
                    </a:moveTo>
                    <a:lnTo>
                      <a:pt x="11328" y="3645"/>
                    </a:lnTo>
                    <a:lnTo>
                      <a:pt x="10975" y="3645"/>
                    </a:lnTo>
                    <a:lnTo>
                      <a:pt x="10975" y="3286"/>
                    </a:lnTo>
                    <a:close/>
                    <a:moveTo>
                      <a:pt x="11755" y="3286"/>
                    </a:moveTo>
                    <a:lnTo>
                      <a:pt x="11755" y="3645"/>
                    </a:lnTo>
                    <a:lnTo>
                      <a:pt x="11402" y="3645"/>
                    </a:lnTo>
                    <a:lnTo>
                      <a:pt x="11402" y="3286"/>
                    </a:lnTo>
                    <a:close/>
                    <a:moveTo>
                      <a:pt x="649" y="3713"/>
                    </a:moveTo>
                    <a:lnTo>
                      <a:pt x="649" y="4072"/>
                    </a:lnTo>
                    <a:lnTo>
                      <a:pt x="296" y="4072"/>
                    </a:lnTo>
                    <a:lnTo>
                      <a:pt x="296" y="3713"/>
                    </a:lnTo>
                    <a:close/>
                    <a:moveTo>
                      <a:pt x="1076" y="3713"/>
                    </a:moveTo>
                    <a:lnTo>
                      <a:pt x="1076" y="4072"/>
                    </a:lnTo>
                    <a:lnTo>
                      <a:pt x="723" y="4072"/>
                    </a:lnTo>
                    <a:lnTo>
                      <a:pt x="723" y="3713"/>
                    </a:lnTo>
                    <a:close/>
                    <a:moveTo>
                      <a:pt x="1504" y="3713"/>
                    </a:moveTo>
                    <a:lnTo>
                      <a:pt x="1504" y="4072"/>
                    </a:lnTo>
                    <a:lnTo>
                      <a:pt x="1151" y="4072"/>
                    </a:lnTo>
                    <a:lnTo>
                      <a:pt x="1151" y="3713"/>
                    </a:lnTo>
                    <a:close/>
                    <a:moveTo>
                      <a:pt x="1931" y="3713"/>
                    </a:moveTo>
                    <a:lnTo>
                      <a:pt x="1931" y="4072"/>
                    </a:lnTo>
                    <a:lnTo>
                      <a:pt x="1578" y="4072"/>
                    </a:lnTo>
                    <a:lnTo>
                      <a:pt x="1578" y="3713"/>
                    </a:lnTo>
                    <a:close/>
                    <a:moveTo>
                      <a:pt x="2358" y="3713"/>
                    </a:moveTo>
                    <a:lnTo>
                      <a:pt x="2358" y="4072"/>
                    </a:lnTo>
                    <a:lnTo>
                      <a:pt x="2005" y="4072"/>
                    </a:lnTo>
                    <a:lnTo>
                      <a:pt x="2005" y="3713"/>
                    </a:lnTo>
                    <a:close/>
                    <a:moveTo>
                      <a:pt x="2785" y="3713"/>
                    </a:moveTo>
                    <a:lnTo>
                      <a:pt x="2785" y="4072"/>
                    </a:lnTo>
                    <a:lnTo>
                      <a:pt x="2432" y="4072"/>
                    </a:lnTo>
                    <a:lnTo>
                      <a:pt x="2432" y="3713"/>
                    </a:lnTo>
                    <a:close/>
                    <a:moveTo>
                      <a:pt x="3212" y="3713"/>
                    </a:moveTo>
                    <a:lnTo>
                      <a:pt x="3212" y="4072"/>
                    </a:lnTo>
                    <a:lnTo>
                      <a:pt x="2859" y="4072"/>
                    </a:lnTo>
                    <a:lnTo>
                      <a:pt x="2859" y="3713"/>
                    </a:lnTo>
                    <a:close/>
                    <a:moveTo>
                      <a:pt x="3639" y="3713"/>
                    </a:moveTo>
                    <a:lnTo>
                      <a:pt x="3639" y="4072"/>
                    </a:lnTo>
                    <a:lnTo>
                      <a:pt x="3286" y="4072"/>
                    </a:lnTo>
                    <a:lnTo>
                      <a:pt x="3286" y="3713"/>
                    </a:lnTo>
                    <a:close/>
                    <a:moveTo>
                      <a:pt x="4066" y="3713"/>
                    </a:moveTo>
                    <a:lnTo>
                      <a:pt x="4066" y="4072"/>
                    </a:lnTo>
                    <a:lnTo>
                      <a:pt x="3713" y="4072"/>
                    </a:lnTo>
                    <a:lnTo>
                      <a:pt x="3713" y="3713"/>
                    </a:lnTo>
                    <a:close/>
                    <a:moveTo>
                      <a:pt x="4494" y="3713"/>
                    </a:moveTo>
                    <a:lnTo>
                      <a:pt x="4494" y="4072"/>
                    </a:lnTo>
                    <a:lnTo>
                      <a:pt x="4140" y="4072"/>
                    </a:lnTo>
                    <a:lnTo>
                      <a:pt x="4140" y="3713"/>
                    </a:lnTo>
                    <a:close/>
                    <a:moveTo>
                      <a:pt x="4921" y="3713"/>
                    </a:moveTo>
                    <a:lnTo>
                      <a:pt x="4921" y="4072"/>
                    </a:lnTo>
                    <a:lnTo>
                      <a:pt x="4568" y="4072"/>
                    </a:lnTo>
                    <a:lnTo>
                      <a:pt x="4568" y="3713"/>
                    </a:lnTo>
                    <a:close/>
                    <a:moveTo>
                      <a:pt x="5348" y="3713"/>
                    </a:moveTo>
                    <a:lnTo>
                      <a:pt x="5348" y="4072"/>
                    </a:lnTo>
                    <a:lnTo>
                      <a:pt x="4995" y="4072"/>
                    </a:lnTo>
                    <a:lnTo>
                      <a:pt x="4995" y="3713"/>
                    </a:lnTo>
                    <a:close/>
                    <a:moveTo>
                      <a:pt x="5775" y="3713"/>
                    </a:moveTo>
                    <a:lnTo>
                      <a:pt x="5775" y="4072"/>
                    </a:lnTo>
                    <a:lnTo>
                      <a:pt x="5422" y="4072"/>
                    </a:lnTo>
                    <a:lnTo>
                      <a:pt x="5422" y="3713"/>
                    </a:lnTo>
                    <a:close/>
                    <a:moveTo>
                      <a:pt x="6202" y="3713"/>
                    </a:moveTo>
                    <a:lnTo>
                      <a:pt x="6202" y="4072"/>
                    </a:lnTo>
                    <a:lnTo>
                      <a:pt x="5849" y="4072"/>
                    </a:lnTo>
                    <a:lnTo>
                      <a:pt x="5849" y="3713"/>
                    </a:lnTo>
                    <a:close/>
                    <a:moveTo>
                      <a:pt x="6629" y="3713"/>
                    </a:moveTo>
                    <a:lnTo>
                      <a:pt x="6629" y="4072"/>
                    </a:lnTo>
                    <a:lnTo>
                      <a:pt x="6276" y="4072"/>
                    </a:lnTo>
                    <a:lnTo>
                      <a:pt x="6276" y="3713"/>
                    </a:lnTo>
                    <a:close/>
                    <a:moveTo>
                      <a:pt x="7056" y="3713"/>
                    </a:moveTo>
                    <a:lnTo>
                      <a:pt x="7056" y="4072"/>
                    </a:lnTo>
                    <a:lnTo>
                      <a:pt x="6703" y="4072"/>
                    </a:lnTo>
                    <a:lnTo>
                      <a:pt x="6703" y="3713"/>
                    </a:lnTo>
                    <a:close/>
                    <a:moveTo>
                      <a:pt x="7484" y="3713"/>
                    </a:moveTo>
                    <a:lnTo>
                      <a:pt x="7484" y="4072"/>
                    </a:lnTo>
                    <a:lnTo>
                      <a:pt x="7130" y="4072"/>
                    </a:lnTo>
                    <a:lnTo>
                      <a:pt x="7130" y="3713"/>
                    </a:lnTo>
                    <a:close/>
                    <a:moveTo>
                      <a:pt x="7911" y="3713"/>
                    </a:moveTo>
                    <a:lnTo>
                      <a:pt x="7911" y="4072"/>
                    </a:lnTo>
                    <a:lnTo>
                      <a:pt x="7558" y="4072"/>
                    </a:lnTo>
                    <a:lnTo>
                      <a:pt x="7558" y="3713"/>
                    </a:lnTo>
                    <a:close/>
                    <a:moveTo>
                      <a:pt x="8338" y="3713"/>
                    </a:moveTo>
                    <a:lnTo>
                      <a:pt x="8338" y="4072"/>
                    </a:lnTo>
                    <a:lnTo>
                      <a:pt x="7985" y="4072"/>
                    </a:lnTo>
                    <a:lnTo>
                      <a:pt x="7985" y="3713"/>
                    </a:lnTo>
                    <a:close/>
                    <a:moveTo>
                      <a:pt x="8765" y="3713"/>
                    </a:moveTo>
                    <a:lnTo>
                      <a:pt x="8765" y="4072"/>
                    </a:lnTo>
                    <a:lnTo>
                      <a:pt x="8412" y="4072"/>
                    </a:lnTo>
                    <a:lnTo>
                      <a:pt x="8412" y="3713"/>
                    </a:lnTo>
                    <a:close/>
                    <a:moveTo>
                      <a:pt x="9192" y="3713"/>
                    </a:moveTo>
                    <a:lnTo>
                      <a:pt x="9192" y="4072"/>
                    </a:lnTo>
                    <a:lnTo>
                      <a:pt x="8839" y="4072"/>
                    </a:lnTo>
                    <a:lnTo>
                      <a:pt x="8839" y="3713"/>
                    </a:lnTo>
                    <a:close/>
                    <a:moveTo>
                      <a:pt x="9619" y="3713"/>
                    </a:moveTo>
                    <a:lnTo>
                      <a:pt x="9619" y="4072"/>
                    </a:lnTo>
                    <a:lnTo>
                      <a:pt x="9266" y="4072"/>
                    </a:lnTo>
                    <a:lnTo>
                      <a:pt x="9266" y="3713"/>
                    </a:lnTo>
                    <a:close/>
                    <a:moveTo>
                      <a:pt x="10046" y="3713"/>
                    </a:moveTo>
                    <a:lnTo>
                      <a:pt x="10046" y="4072"/>
                    </a:lnTo>
                    <a:lnTo>
                      <a:pt x="9693" y="4072"/>
                    </a:lnTo>
                    <a:lnTo>
                      <a:pt x="9693" y="3713"/>
                    </a:lnTo>
                    <a:close/>
                    <a:moveTo>
                      <a:pt x="10474" y="3713"/>
                    </a:moveTo>
                    <a:lnTo>
                      <a:pt x="10474" y="4072"/>
                    </a:lnTo>
                    <a:lnTo>
                      <a:pt x="10120" y="4072"/>
                    </a:lnTo>
                    <a:lnTo>
                      <a:pt x="10120" y="3713"/>
                    </a:lnTo>
                    <a:close/>
                    <a:moveTo>
                      <a:pt x="10901" y="3713"/>
                    </a:moveTo>
                    <a:lnTo>
                      <a:pt x="10901" y="4072"/>
                    </a:lnTo>
                    <a:lnTo>
                      <a:pt x="10548" y="4072"/>
                    </a:lnTo>
                    <a:lnTo>
                      <a:pt x="10548" y="3713"/>
                    </a:lnTo>
                    <a:close/>
                    <a:moveTo>
                      <a:pt x="11328" y="3713"/>
                    </a:moveTo>
                    <a:lnTo>
                      <a:pt x="11328" y="4072"/>
                    </a:lnTo>
                    <a:lnTo>
                      <a:pt x="10975" y="4072"/>
                    </a:lnTo>
                    <a:lnTo>
                      <a:pt x="10975" y="3713"/>
                    </a:lnTo>
                    <a:close/>
                    <a:moveTo>
                      <a:pt x="11755" y="3713"/>
                    </a:moveTo>
                    <a:lnTo>
                      <a:pt x="11755" y="4072"/>
                    </a:lnTo>
                    <a:lnTo>
                      <a:pt x="11402" y="4072"/>
                    </a:lnTo>
                    <a:lnTo>
                      <a:pt x="11402" y="3713"/>
                    </a:lnTo>
                    <a:close/>
                    <a:moveTo>
                      <a:pt x="649" y="4141"/>
                    </a:moveTo>
                    <a:lnTo>
                      <a:pt x="649" y="4499"/>
                    </a:lnTo>
                    <a:lnTo>
                      <a:pt x="296" y="4499"/>
                    </a:lnTo>
                    <a:lnTo>
                      <a:pt x="296" y="4141"/>
                    </a:lnTo>
                    <a:close/>
                    <a:moveTo>
                      <a:pt x="1076" y="4141"/>
                    </a:moveTo>
                    <a:lnTo>
                      <a:pt x="1076" y="4499"/>
                    </a:lnTo>
                    <a:lnTo>
                      <a:pt x="723" y="4499"/>
                    </a:lnTo>
                    <a:lnTo>
                      <a:pt x="723" y="4141"/>
                    </a:lnTo>
                    <a:close/>
                    <a:moveTo>
                      <a:pt x="1504" y="4141"/>
                    </a:moveTo>
                    <a:lnTo>
                      <a:pt x="1504" y="4499"/>
                    </a:lnTo>
                    <a:lnTo>
                      <a:pt x="1151" y="4499"/>
                    </a:lnTo>
                    <a:lnTo>
                      <a:pt x="1151" y="4141"/>
                    </a:lnTo>
                    <a:close/>
                    <a:moveTo>
                      <a:pt x="1931" y="4141"/>
                    </a:moveTo>
                    <a:lnTo>
                      <a:pt x="1931" y="4499"/>
                    </a:lnTo>
                    <a:lnTo>
                      <a:pt x="1578" y="4499"/>
                    </a:lnTo>
                    <a:lnTo>
                      <a:pt x="1578" y="4141"/>
                    </a:lnTo>
                    <a:close/>
                    <a:moveTo>
                      <a:pt x="2358" y="4141"/>
                    </a:moveTo>
                    <a:lnTo>
                      <a:pt x="2358" y="4499"/>
                    </a:lnTo>
                    <a:lnTo>
                      <a:pt x="2005" y="4499"/>
                    </a:lnTo>
                    <a:lnTo>
                      <a:pt x="2005" y="4141"/>
                    </a:lnTo>
                    <a:close/>
                    <a:moveTo>
                      <a:pt x="2785" y="4141"/>
                    </a:moveTo>
                    <a:lnTo>
                      <a:pt x="2785" y="4499"/>
                    </a:lnTo>
                    <a:lnTo>
                      <a:pt x="2432" y="4499"/>
                    </a:lnTo>
                    <a:lnTo>
                      <a:pt x="2432" y="4141"/>
                    </a:lnTo>
                    <a:close/>
                    <a:moveTo>
                      <a:pt x="3212" y="4141"/>
                    </a:moveTo>
                    <a:lnTo>
                      <a:pt x="3212" y="4499"/>
                    </a:lnTo>
                    <a:lnTo>
                      <a:pt x="2859" y="4499"/>
                    </a:lnTo>
                    <a:lnTo>
                      <a:pt x="2859" y="4141"/>
                    </a:lnTo>
                    <a:close/>
                    <a:moveTo>
                      <a:pt x="3639" y="4141"/>
                    </a:moveTo>
                    <a:lnTo>
                      <a:pt x="3639" y="4499"/>
                    </a:lnTo>
                    <a:lnTo>
                      <a:pt x="3286" y="4499"/>
                    </a:lnTo>
                    <a:lnTo>
                      <a:pt x="3286" y="4141"/>
                    </a:lnTo>
                    <a:close/>
                    <a:moveTo>
                      <a:pt x="4066" y="4141"/>
                    </a:moveTo>
                    <a:lnTo>
                      <a:pt x="4066" y="4499"/>
                    </a:lnTo>
                    <a:lnTo>
                      <a:pt x="3713" y="4499"/>
                    </a:lnTo>
                    <a:lnTo>
                      <a:pt x="3713" y="4141"/>
                    </a:lnTo>
                    <a:close/>
                    <a:moveTo>
                      <a:pt x="4494" y="4141"/>
                    </a:moveTo>
                    <a:lnTo>
                      <a:pt x="4494" y="4499"/>
                    </a:lnTo>
                    <a:lnTo>
                      <a:pt x="4140" y="4499"/>
                    </a:lnTo>
                    <a:lnTo>
                      <a:pt x="4140" y="4141"/>
                    </a:lnTo>
                    <a:close/>
                    <a:moveTo>
                      <a:pt x="4921" y="4141"/>
                    </a:moveTo>
                    <a:lnTo>
                      <a:pt x="4921" y="4499"/>
                    </a:lnTo>
                    <a:lnTo>
                      <a:pt x="4568" y="4499"/>
                    </a:lnTo>
                    <a:lnTo>
                      <a:pt x="4568" y="4141"/>
                    </a:lnTo>
                    <a:close/>
                    <a:moveTo>
                      <a:pt x="5348" y="4141"/>
                    </a:moveTo>
                    <a:lnTo>
                      <a:pt x="5348" y="4499"/>
                    </a:lnTo>
                    <a:lnTo>
                      <a:pt x="4995" y="4499"/>
                    </a:lnTo>
                    <a:lnTo>
                      <a:pt x="4995" y="4141"/>
                    </a:lnTo>
                    <a:close/>
                    <a:moveTo>
                      <a:pt x="5775" y="4141"/>
                    </a:moveTo>
                    <a:lnTo>
                      <a:pt x="5775" y="4499"/>
                    </a:lnTo>
                    <a:lnTo>
                      <a:pt x="5422" y="4499"/>
                    </a:lnTo>
                    <a:lnTo>
                      <a:pt x="5422" y="4141"/>
                    </a:lnTo>
                    <a:close/>
                    <a:moveTo>
                      <a:pt x="6202" y="4141"/>
                    </a:moveTo>
                    <a:lnTo>
                      <a:pt x="6202" y="4499"/>
                    </a:lnTo>
                    <a:lnTo>
                      <a:pt x="5849" y="4499"/>
                    </a:lnTo>
                    <a:lnTo>
                      <a:pt x="5849" y="4141"/>
                    </a:lnTo>
                    <a:close/>
                    <a:moveTo>
                      <a:pt x="6629" y="4141"/>
                    </a:moveTo>
                    <a:lnTo>
                      <a:pt x="6629" y="4499"/>
                    </a:lnTo>
                    <a:lnTo>
                      <a:pt x="6276" y="4499"/>
                    </a:lnTo>
                    <a:lnTo>
                      <a:pt x="6276" y="4141"/>
                    </a:lnTo>
                    <a:close/>
                    <a:moveTo>
                      <a:pt x="7056" y="4141"/>
                    </a:moveTo>
                    <a:lnTo>
                      <a:pt x="7056" y="4499"/>
                    </a:lnTo>
                    <a:lnTo>
                      <a:pt x="6703" y="4499"/>
                    </a:lnTo>
                    <a:lnTo>
                      <a:pt x="6703" y="4141"/>
                    </a:lnTo>
                    <a:close/>
                    <a:moveTo>
                      <a:pt x="7484" y="4141"/>
                    </a:moveTo>
                    <a:lnTo>
                      <a:pt x="7484" y="4499"/>
                    </a:lnTo>
                    <a:lnTo>
                      <a:pt x="7130" y="4499"/>
                    </a:lnTo>
                    <a:lnTo>
                      <a:pt x="7130" y="4141"/>
                    </a:lnTo>
                    <a:close/>
                    <a:moveTo>
                      <a:pt x="7911" y="4141"/>
                    </a:moveTo>
                    <a:lnTo>
                      <a:pt x="7911" y="4499"/>
                    </a:lnTo>
                    <a:lnTo>
                      <a:pt x="7558" y="4499"/>
                    </a:lnTo>
                    <a:lnTo>
                      <a:pt x="7558" y="4141"/>
                    </a:lnTo>
                    <a:close/>
                    <a:moveTo>
                      <a:pt x="8338" y="4141"/>
                    </a:moveTo>
                    <a:lnTo>
                      <a:pt x="8338" y="4499"/>
                    </a:lnTo>
                    <a:lnTo>
                      <a:pt x="7985" y="4499"/>
                    </a:lnTo>
                    <a:lnTo>
                      <a:pt x="7985" y="4141"/>
                    </a:lnTo>
                    <a:close/>
                    <a:moveTo>
                      <a:pt x="8765" y="4141"/>
                    </a:moveTo>
                    <a:lnTo>
                      <a:pt x="8765" y="4499"/>
                    </a:lnTo>
                    <a:lnTo>
                      <a:pt x="8412" y="4499"/>
                    </a:lnTo>
                    <a:lnTo>
                      <a:pt x="8412" y="4141"/>
                    </a:lnTo>
                    <a:close/>
                    <a:moveTo>
                      <a:pt x="9192" y="4141"/>
                    </a:moveTo>
                    <a:lnTo>
                      <a:pt x="9192" y="4499"/>
                    </a:lnTo>
                    <a:lnTo>
                      <a:pt x="8839" y="4499"/>
                    </a:lnTo>
                    <a:lnTo>
                      <a:pt x="8839" y="4141"/>
                    </a:lnTo>
                    <a:close/>
                    <a:moveTo>
                      <a:pt x="9619" y="4141"/>
                    </a:moveTo>
                    <a:lnTo>
                      <a:pt x="9619" y="4499"/>
                    </a:lnTo>
                    <a:lnTo>
                      <a:pt x="9266" y="4499"/>
                    </a:lnTo>
                    <a:lnTo>
                      <a:pt x="9266" y="4141"/>
                    </a:lnTo>
                    <a:close/>
                    <a:moveTo>
                      <a:pt x="10046" y="4141"/>
                    </a:moveTo>
                    <a:lnTo>
                      <a:pt x="10046" y="4499"/>
                    </a:lnTo>
                    <a:lnTo>
                      <a:pt x="9693" y="4499"/>
                    </a:lnTo>
                    <a:lnTo>
                      <a:pt x="9693" y="4141"/>
                    </a:lnTo>
                    <a:close/>
                    <a:moveTo>
                      <a:pt x="10474" y="4141"/>
                    </a:moveTo>
                    <a:lnTo>
                      <a:pt x="10474" y="4499"/>
                    </a:lnTo>
                    <a:lnTo>
                      <a:pt x="10120" y="4499"/>
                    </a:lnTo>
                    <a:lnTo>
                      <a:pt x="10120" y="4141"/>
                    </a:lnTo>
                    <a:close/>
                    <a:moveTo>
                      <a:pt x="10901" y="4141"/>
                    </a:moveTo>
                    <a:lnTo>
                      <a:pt x="10901" y="4499"/>
                    </a:lnTo>
                    <a:lnTo>
                      <a:pt x="10548" y="4499"/>
                    </a:lnTo>
                    <a:lnTo>
                      <a:pt x="10548" y="4141"/>
                    </a:lnTo>
                    <a:close/>
                    <a:moveTo>
                      <a:pt x="11328" y="4141"/>
                    </a:moveTo>
                    <a:lnTo>
                      <a:pt x="11328" y="4499"/>
                    </a:lnTo>
                    <a:lnTo>
                      <a:pt x="10975" y="4499"/>
                    </a:lnTo>
                    <a:lnTo>
                      <a:pt x="10975" y="4141"/>
                    </a:lnTo>
                    <a:close/>
                    <a:moveTo>
                      <a:pt x="11755" y="4141"/>
                    </a:moveTo>
                    <a:lnTo>
                      <a:pt x="11755" y="4499"/>
                    </a:lnTo>
                    <a:lnTo>
                      <a:pt x="11402" y="4499"/>
                    </a:lnTo>
                    <a:lnTo>
                      <a:pt x="11402" y="4141"/>
                    </a:lnTo>
                    <a:close/>
                    <a:moveTo>
                      <a:pt x="649" y="4568"/>
                    </a:moveTo>
                    <a:lnTo>
                      <a:pt x="649" y="4926"/>
                    </a:lnTo>
                    <a:lnTo>
                      <a:pt x="296" y="4926"/>
                    </a:lnTo>
                    <a:lnTo>
                      <a:pt x="296" y="4568"/>
                    </a:lnTo>
                    <a:close/>
                    <a:moveTo>
                      <a:pt x="1076" y="4568"/>
                    </a:moveTo>
                    <a:lnTo>
                      <a:pt x="1076" y="4926"/>
                    </a:lnTo>
                    <a:lnTo>
                      <a:pt x="723" y="4926"/>
                    </a:lnTo>
                    <a:lnTo>
                      <a:pt x="723" y="4568"/>
                    </a:lnTo>
                    <a:close/>
                    <a:moveTo>
                      <a:pt x="1504" y="4568"/>
                    </a:moveTo>
                    <a:lnTo>
                      <a:pt x="1504" y="4926"/>
                    </a:lnTo>
                    <a:lnTo>
                      <a:pt x="1151" y="4926"/>
                    </a:lnTo>
                    <a:lnTo>
                      <a:pt x="1151" y="4568"/>
                    </a:lnTo>
                    <a:close/>
                    <a:moveTo>
                      <a:pt x="1931" y="4568"/>
                    </a:moveTo>
                    <a:lnTo>
                      <a:pt x="1931" y="4926"/>
                    </a:lnTo>
                    <a:lnTo>
                      <a:pt x="1578" y="4926"/>
                    </a:lnTo>
                    <a:lnTo>
                      <a:pt x="1578" y="4568"/>
                    </a:lnTo>
                    <a:close/>
                    <a:moveTo>
                      <a:pt x="2358" y="4568"/>
                    </a:moveTo>
                    <a:lnTo>
                      <a:pt x="2358" y="4926"/>
                    </a:lnTo>
                    <a:lnTo>
                      <a:pt x="2005" y="4926"/>
                    </a:lnTo>
                    <a:lnTo>
                      <a:pt x="2005" y="4568"/>
                    </a:lnTo>
                    <a:close/>
                    <a:moveTo>
                      <a:pt x="2785" y="4568"/>
                    </a:moveTo>
                    <a:lnTo>
                      <a:pt x="2785" y="4926"/>
                    </a:lnTo>
                    <a:lnTo>
                      <a:pt x="2432" y="4926"/>
                    </a:lnTo>
                    <a:lnTo>
                      <a:pt x="2432" y="4568"/>
                    </a:lnTo>
                    <a:close/>
                    <a:moveTo>
                      <a:pt x="3212" y="4568"/>
                    </a:moveTo>
                    <a:lnTo>
                      <a:pt x="3212" y="4926"/>
                    </a:lnTo>
                    <a:lnTo>
                      <a:pt x="2859" y="4926"/>
                    </a:lnTo>
                    <a:lnTo>
                      <a:pt x="2859" y="4568"/>
                    </a:lnTo>
                    <a:close/>
                    <a:moveTo>
                      <a:pt x="3639" y="4568"/>
                    </a:moveTo>
                    <a:lnTo>
                      <a:pt x="3639" y="4926"/>
                    </a:lnTo>
                    <a:lnTo>
                      <a:pt x="3286" y="4926"/>
                    </a:lnTo>
                    <a:lnTo>
                      <a:pt x="3286" y="4568"/>
                    </a:lnTo>
                    <a:close/>
                    <a:moveTo>
                      <a:pt x="4066" y="4568"/>
                    </a:moveTo>
                    <a:lnTo>
                      <a:pt x="4066" y="4926"/>
                    </a:lnTo>
                    <a:lnTo>
                      <a:pt x="3713" y="4926"/>
                    </a:lnTo>
                    <a:lnTo>
                      <a:pt x="3713" y="4568"/>
                    </a:lnTo>
                    <a:close/>
                    <a:moveTo>
                      <a:pt x="4494" y="4568"/>
                    </a:moveTo>
                    <a:lnTo>
                      <a:pt x="4494" y="4926"/>
                    </a:lnTo>
                    <a:lnTo>
                      <a:pt x="4140" y="4926"/>
                    </a:lnTo>
                    <a:lnTo>
                      <a:pt x="4140" y="4568"/>
                    </a:lnTo>
                    <a:close/>
                    <a:moveTo>
                      <a:pt x="4921" y="4568"/>
                    </a:moveTo>
                    <a:lnTo>
                      <a:pt x="4921" y="4926"/>
                    </a:lnTo>
                    <a:lnTo>
                      <a:pt x="4568" y="4926"/>
                    </a:lnTo>
                    <a:lnTo>
                      <a:pt x="4568" y="4568"/>
                    </a:lnTo>
                    <a:close/>
                    <a:moveTo>
                      <a:pt x="5348" y="4568"/>
                    </a:moveTo>
                    <a:lnTo>
                      <a:pt x="5348" y="4926"/>
                    </a:lnTo>
                    <a:lnTo>
                      <a:pt x="4995" y="4926"/>
                    </a:lnTo>
                    <a:lnTo>
                      <a:pt x="4995" y="4568"/>
                    </a:lnTo>
                    <a:close/>
                    <a:moveTo>
                      <a:pt x="5775" y="4568"/>
                    </a:moveTo>
                    <a:lnTo>
                      <a:pt x="5775" y="4926"/>
                    </a:lnTo>
                    <a:lnTo>
                      <a:pt x="5422" y="4926"/>
                    </a:lnTo>
                    <a:lnTo>
                      <a:pt x="5422" y="4568"/>
                    </a:lnTo>
                    <a:close/>
                    <a:moveTo>
                      <a:pt x="6202" y="4568"/>
                    </a:moveTo>
                    <a:lnTo>
                      <a:pt x="6202" y="4926"/>
                    </a:lnTo>
                    <a:lnTo>
                      <a:pt x="5849" y="4926"/>
                    </a:lnTo>
                    <a:lnTo>
                      <a:pt x="5849" y="4568"/>
                    </a:lnTo>
                    <a:close/>
                    <a:moveTo>
                      <a:pt x="6629" y="4568"/>
                    </a:moveTo>
                    <a:lnTo>
                      <a:pt x="6629" y="4926"/>
                    </a:lnTo>
                    <a:lnTo>
                      <a:pt x="6276" y="4926"/>
                    </a:lnTo>
                    <a:lnTo>
                      <a:pt x="6276" y="4568"/>
                    </a:lnTo>
                    <a:close/>
                    <a:moveTo>
                      <a:pt x="7056" y="4568"/>
                    </a:moveTo>
                    <a:lnTo>
                      <a:pt x="7056" y="4926"/>
                    </a:lnTo>
                    <a:lnTo>
                      <a:pt x="6703" y="4926"/>
                    </a:lnTo>
                    <a:lnTo>
                      <a:pt x="6703" y="4568"/>
                    </a:lnTo>
                    <a:close/>
                    <a:moveTo>
                      <a:pt x="7484" y="4568"/>
                    </a:moveTo>
                    <a:lnTo>
                      <a:pt x="7484" y="4926"/>
                    </a:lnTo>
                    <a:lnTo>
                      <a:pt x="7130" y="4926"/>
                    </a:lnTo>
                    <a:lnTo>
                      <a:pt x="7130" y="4568"/>
                    </a:lnTo>
                    <a:close/>
                    <a:moveTo>
                      <a:pt x="7911" y="4568"/>
                    </a:moveTo>
                    <a:lnTo>
                      <a:pt x="7911" y="4926"/>
                    </a:lnTo>
                    <a:lnTo>
                      <a:pt x="7558" y="4926"/>
                    </a:lnTo>
                    <a:lnTo>
                      <a:pt x="7558" y="4568"/>
                    </a:lnTo>
                    <a:close/>
                    <a:moveTo>
                      <a:pt x="8338" y="4568"/>
                    </a:moveTo>
                    <a:lnTo>
                      <a:pt x="8338" y="4926"/>
                    </a:lnTo>
                    <a:lnTo>
                      <a:pt x="7985" y="4926"/>
                    </a:lnTo>
                    <a:lnTo>
                      <a:pt x="7985" y="4568"/>
                    </a:lnTo>
                    <a:close/>
                    <a:moveTo>
                      <a:pt x="8765" y="4568"/>
                    </a:moveTo>
                    <a:lnTo>
                      <a:pt x="8765" y="4926"/>
                    </a:lnTo>
                    <a:lnTo>
                      <a:pt x="8412" y="4926"/>
                    </a:lnTo>
                    <a:lnTo>
                      <a:pt x="8412" y="4568"/>
                    </a:lnTo>
                    <a:close/>
                    <a:moveTo>
                      <a:pt x="9192" y="4568"/>
                    </a:moveTo>
                    <a:lnTo>
                      <a:pt x="9192" y="4926"/>
                    </a:lnTo>
                    <a:lnTo>
                      <a:pt x="8839" y="4926"/>
                    </a:lnTo>
                    <a:lnTo>
                      <a:pt x="8839" y="4568"/>
                    </a:lnTo>
                    <a:close/>
                    <a:moveTo>
                      <a:pt x="9619" y="4568"/>
                    </a:moveTo>
                    <a:lnTo>
                      <a:pt x="9619" y="4926"/>
                    </a:lnTo>
                    <a:lnTo>
                      <a:pt x="9266" y="4926"/>
                    </a:lnTo>
                    <a:lnTo>
                      <a:pt x="9266" y="4568"/>
                    </a:lnTo>
                    <a:close/>
                    <a:moveTo>
                      <a:pt x="10046" y="4568"/>
                    </a:moveTo>
                    <a:lnTo>
                      <a:pt x="10046" y="4926"/>
                    </a:lnTo>
                    <a:lnTo>
                      <a:pt x="9693" y="4926"/>
                    </a:lnTo>
                    <a:lnTo>
                      <a:pt x="9693" y="4568"/>
                    </a:lnTo>
                    <a:close/>
                    <a:moveTo>
                      <a:pt x="10474" y="4568"/>
                    </a:moveTo>
                    <a:lnTo>
                      <a:pt x="10474" y="4926"/>
                    </a:lnTo>
                    <a:lnTo>
                      <a:pt x="10120" y="4926"/>
                    </a:lnTo>
                    <a:lnTo>
                      <a:pt x="10120" y="4568"/>
                    </a:lnTo>
                    <a:close/>
                    <a:moveTo>
                      <a:pt x="10901" y="4568"/>
                    </a:moveTo>
                    <a:lnTo>
                      <a:pt x="10901" y="4926"/>
                    </a:lnTo>
                    <a:lnTo>
                      <a:pt x="10548" y="4926"/>
                    </a:lnTo>
                    <a:lnTo>
                      <a:pt x="10548" y="4568"/>
                    </a:lnTo>
                    <a:close/>
                    <a:moveTo>
                      <a:pt x="11328" y="4568"/>
                    </a:moveTo>
                    <a:lnTo>
                      <a:pt x="11328" y="4926"/>
                    </a:lnTo>
                    <a:lnTo>
                      <a:pt x="10975" y="4926"/>
                    </a:lnTo>
                    <a:lnTo>
                      <a:pt x="10975" y="4568"/>
                    </a:lnTo>
                    <a:close/>
                    <a:moveTo>
                      <a:pt x="11755" y="4568"/>
                    </a:moveTo>
                    <a:lnTo>
                      <a:pt x="11755" y="4926"/>
                    </a:lnTo>
                    <a:lnTo>
                      <a:pt x="11402" y="4926"/>
                    </a:lnTo>
                    <a:lnTo>
                      <a:pt x="11402" y="4568"/>
                    </a:lnTo>
                    <a:close/>
                    <a:moveTo>
                      <a:pt x="649" y="4995"/>
                    </a:moveTo>
                    <a:lnTo>
                      <a:pt x="649" y="5354"/>
                    </a:lnTo>
                    <a:lnTo>
                      <a:pt x="296" y="5354"/>
                    </a:lnTo>
                    <a:lnTo>
                      <a:pt x="296" y="4995"/>
                    </a:lnTo>
                    <a:close/>
                    <a:moveTo>
                      <a:pt x="1076" y="4995"/>
                    </a:moveTo>
                    <a:lnTo>
                      <a:pt x="1076" y="5354"/>
                    </a:lnTo>
                    <a:lnTo>
                      <a:pt x="723" y="5354"/>
                    </a:lnTo>
                    <a:lnTo>
                      <a:pt x="723" y="4995"/>
                    </a:lnTo>
                    <a:close/>
                    <a:moveTo>
                      <a:pt x="1504" y="4995"/>
                    </a:moveTo>
                    <a:lnTo>
                      <a:pt x="1504" y="5354"/>
                    </a:lnTo>
                    <a:lnTo>
                      <a:pt x="1151" y="5354"/>
                    </a:lnTo>
                    <a:lnTo>
                      <a:pt x="1151" y="4995"/>
                    </a:lnTo>
                    <a:close/>
                    <a:moveTo>
                      <a:pt x="1931" y="4995"/>
                    </a:moveTo>
                    <a:lnTo>
                      <a:pt x="1931" y="5354"/>
                    </a:lnTo>
                    <a:lnTo>
                      <a:pt x="1578" y="5354"/>
                    </a:lnTo>
                    <a:lnTo>
                      <a:pt x="1578" y="4995"/>
                    </a:lnTo>
                    <a:close/>
                    <a:moveTo>
                      <a:pt x="2358" y="4995"/>
                    </a:moveTo>
                    <a:lnTo>
                      <a:pt x="2358" y="5354"/>
                    </a:lnTo>
                    <a:lnTo>
                      <a:pt x="2005" y="5354"/>
                    </a:lnTo>
                    <a:lnTo>
                      <a:pt x="2005" y="4995"/>
                    </a:lnTo>
                    <a:close/>
                    <a:moveTo>
                      <a:pt x="2785" y="4995"/>
                    </a:moveTo>
                    <a:lnTo>
                      <a:pt x="2785" y="5354"/>
                    </a:lnTo>
                    <a:lnTo>
                      <a:pt x="2432" y="5354"/>
                    </a:lnTo>
                    <a:lnTo>
                      <a:pt x="2432" y="4995"/>
                    </a:lnTo>
                    <a:close/>
                    <a:moveTo>
                      <a:pt x="3212" y="4995"/>
                    </a:moveTo>
                    <a:lnTo>
                      <a:pt x="3212" y="5354"/>
                    </a:lnTo>
                    <a:lnTo>
                      <a:pt x="2859" y="5354"/>
                    </a:lnTo>
                    <a:lnTo>
                      <a:pt x="2859" y="4995"/>
                    </a:lnTo>
                    <a:close/>
                    <a:moveTo>
                      <a:pt x="3639" y="4995"/>
                    </a:moveTo>
                    <a:lnTo>
                      <a:pt x="3639" y="5354"/>
                    </a:lnTo>
                    <a:lnTo>
                      <a:pt x="3286" y="5354"/>
                    </a:lnTo>
                    <a:lnTo>
                      <a:pt x="3286" y="4995"/>
                    </a:lnTo>
                    <a:close/>
                    <a:moveTo>
                      <a:pt x="4066" y="4995"/>
                    </a:moveTo>
                    <a:lnTo>
                      <a:pt x="4066" y="5354"/>
                    </a:lnTo>
                    <a:lnTo>
                      <a:pt x="3713" y="5354"/>
                    </a:lnTo>
                    <a:lnTo>
                      <a:pt x="3713" y="4995"/>
                    </a:lnTo>
                    <a:close/>
                    <a:moveTo>
                      <a:pt x="4494" y="4995"/>
                    </a:moveTo>
                    <a:lnTo>
                      <a:pt x="4494" y="5354"/>
                    </a:lnTo>
                    <a:lnTo>
                      <a:pt x="4140" y="5354"/>
                    </a:lnTo>
                    <a:lnTo>
                      <a:pt x="4140" y="4995"/>
                    </a:lnTo>
                    <a:close/>
                    <a:moveTo>
                      <a:pt x="4921" y="4995"/>
                    </a:moveTo>
                    <a:lnTo>
                      <a:pt x="4921" y="5354"/>
                    </a:lnTo>
                    <a:lnTo>
                      <a:pt x="4568" y="5354"/>
                    </a:lnTo>
                    <a:lnTo>
                      <a:pt x="4568" y="4995"/>
                    </a:lnTo>
                    <a:close/>
                    <a:moveTo>
                      <a:pt x="5348" y="4995"/>
                    </a:moveTo>
                    <a:lnTo>
                      <a:pt x="5348" y="5354"/>
                    </a:lnTo>
                    <a:lnTo>
                      <a:pt x="4995" y="5354"/>
                    </a:lnTo>
                    <a:lnTo>
                      <a:pt x="4995" y="4995"/>
                    </a:lnTo>
                    <a:close/>
                    <a:moveTo>
                      <a:pt x="5775" y="4995"/>
                    </a:moveTo>
                    <a:lnTo>
                      <a:pt x="5775" y="5354"/>
                    </a:lnTo>
                    <a:lnTo>
                      <a:pt x="5422" y="5354"/>
                    </a:lnTo>
                    <a:lnTo>
                      <a:pt x="5422" y="4995"/>
                    </a:lnTo>
                    <a:close/>
                    <a:moveTo>
                      <a:pt x="6202" y="4995"/>
                    </a:moveTo>
                    <a:lnTo>
                      <a:pt x="6202" y="5354"/>
                    </a:lnTo>
                    <a:lnTo>
                      <a:pt x="5849" y="5354"/>
                    </a:lnTo>
                    <a:lnTo>
                      <a:pt x="5849" y="4995"/>
                    </a:lnTo>
                    <a:close/>
                    <a:moveTo>
                      <a:pt x="6629" y="4995"/>
                    </a:moveTo>
                    <a:lnTo>
                      <a:pt x="6629" y="5354"/>
                    </a:lnTo>
                    <a:lnTo>
                      <a:pt x="6276" y="5354"/>
                    </a:lnTo>
                    <a:lnTo>
                      <a:pt x="6276" y="4995"/>
                    </a:lnTo>
                    <a:close/>
                    <a:moveTo>
                      <a:pt x="7056" y="4995"/>
                    </a:moveTo>
                    <a:lnTo>
                      <a:pt x="7056" y="5354"/>
                    </a:lnTo>
                    <a:lnTo>
                      <a:pt x="6703" y="5354"/>
                    </a:lnTo>
                    <a:lnTo>
                      <a:pt x="6703" y="4995"/>
                    </a:lnTo>
                    <a:close/>
                    <a:moveTo>
                      <a:pt x="7484" y="4995"/>
                    </a:moveTo>
                    <a:lnTo>
                      <a:pt x="7484" y="5354"/>
                    </a:lnTo>
                    <a:lnTo>
                      <a:pt x="7130" y="5354"/>
                    </a:lnTo>
                    <a:lnTo>
                      <a:pt x="7130" y="4995"/>
                    </a:lnTo>
                    <a:close/>
                    <a:moveTo>
                      <a:pt x="7911" y="4995"/>
                    </a:moveTo>
                    <a:lnTo>
                      <a:pt x="7911" y="5354"/>
                    </a:lnTo>
                    <a:lnTo>
                      <a:pt x="7558" y="5354"/>
                    </a:lnTo>
                    <a:lnTo>
                      <a:pt x="7558" y="4995"/>
                    </a:lnTo>
                    <a:close/>
                    <a:moveTo>
                      <a:pt x="8338" y="4995"/>
                    </a:moveTo>
                    <a:lnTo>
                      <a:pt x="8338" y="5354"/>
                    </a:lnTo>
                    <a:lnTo>
                      <a:pt x="7985" y="5354"/>
                    </a:lnTo>
                    <a:lnTo>
                      <a:pt x="7985" y="4995"/>
                    </a:lnTo>
                    <a:close/>
                    <a:moveTo>
                      <a:pt x="8765" y="4995"/>
                    </a:moveTo>
                    <a:lnTo>
                      <a:pt x="8765" y="5354"/>
                    </a:lnTo>
                    <a:lnTo>
                      <a:pt x="8412" y="5354"/>
                    </a:lnTo>
                    <a:lnTo>
                      <a:pt x="8412" y="4995"/>
                    </a:lnTo>
                    <a:close/>
                    <a:moveTo>
                      <a:pt x="9192" y="4995"/>
                    </a:moveTo>
                    <a:lnTo>
                      <a:pt x="9192" y="5354"/>
                    </a:lnTo>
                    <a:lnTo>
                      <a:pt x="8839" y="5354"/>
                    </a:lnTo>
                    <a:lnTo>
                      <a:pt x="8839" y="4995"/>
                    </a:lnTo>
                    <a:close/>
                    <a:moveTo>
                      <a:pt x="9619" y="4995"/>
                    </a:moveTo>
                    <a:lnTo>
                      <a:pt x="9619" y="5354"/>
                    </a:lnTo>
                    <a:lnTo>
                      <a:pt x="9266" y="5354"/>
                    </a:lnTo>
                    <a:lnTo>
                      <a:pt x="9266" y="4995"/>
                    </a:lnTo>
                    <a:close/>
                    <a:moveTo>
                      <a:pt x="10046" y="4995"/>
                    </a:moveTo>
                    <a:lnTo>
                      <a:pt x="10046" y="5354"/>
                    </a:lnTo>
                    <a:lnTo>
                      <a:pt x="9693" y="5354"/>
                    </a:lnTo>
                    <a:lnTo>
                      <a:pt x="9693" y="4995"/>
                    </a:lnTo>
                    <a:close/>
                    <a:moveTo>
                      <a:pt x="10474" y="4995"/>
                    </a:moveTo>
                    <a:lnTo>
                      <a:pt x="10474" y="5354"/>
                    </a:lnTo>
                    <a:lnTo>
                      <a:pt x="10120" y="5354"/>
                    </a:lnTo>
                    <a:lnTo>
                      <a:pt x="10120" y="4995"/>
                    </a:lnTo>
                    <a:close/>
                    <a:moveTo>
                      <a:pt x="10901" y="4995"/>
                    </a:moveTo>
                    <a:lnTo>
                      <a:pt x="10901" y="5354"/>
                    </a:lnTo>
                    <a:lnTo>
                      <a:pt x="10548" y="5354"/>
                    </a:lnTo>
                    <a:lnTo>
                      <a:pt x="10548" y="4995"/>
                    </a:lnTo>
                    <a:close/>
                    <a:moveTo>
                      <a:pt x="11328" y="4995"/>
                    </a:moveTo>
                    <a:lnTo>
                      <a:pt x="11328" y="5354"/>
                    </a:lnTo>
                    <a:lnTo>
                      <a:pt x="10975" y="5354"/>
                    </a:lnTo>
                    <a:lnTo>
                      <a:pt x="10975" y="4995"/>
                    </a:lnTo>
                    <a:close/>
                    <a:moveTo>
                      <a:pt x="11755" y="4995"/>
                    </a:moveTo>
                    <a:lnTo>
                      <a:pt x="11755" y="5354"/>
                    </a:lnTo>
                    <a:lnTo>
                      <a:pt x="11402" y="5354"/>
                    </a:lnTo>
                    <a:lnTo>
                      <a:pt x="11402" y="4995"/>
                    </a:lnTo>
                    <a:close/>
                    <a:moveTo>
                      <a:pt x="649" y="5422"/>
                    </a:moveTo>
                    <a:lnTo>
                      <a:pt x="649" y="5781"/>
                    </a:lnTo>
                    <a:lnTo>
                      <a:pt x="296" y="5781"/>
                    </a:lnTo>
                    <a:lnTo>
                      <a:pt x="296" y="5422"/>
                    </a:lnTo>
                    <a:close/>
                    <a:moveTo>
                      <a:pt x="1076" y="5422"/>
                    </a:moveTo>
                    <a:lnTo>
                      <a:pt x="1076" y="5781"/>
                    </a:lnTo>
                    <a:lnTo>
                      <a:pt x="723" y="5781"/>
                    </a:lnTo>
                    <a:lnTo>
                      <a:pt x="723" y="5422"/>
                    </a:lnTo>
                    <a:close/>
                    <a:moveTo>
                      <a:pt x="1504" y="5422"/>
                    </a:moveTo>
                    <a:lnTo>
                      <a:pt x="1504" y="5781"/>
                    </a:lnTo>
                    <a:lnTo>
                      <a:pt x="1151" y="5781"/>
                    </a:lnTo>
                    <a:lnTo>
                      <a:pt x="1151" y="5422"/>
                    </a:lnTo>
                    <a:close/>
                    <a:moveTo>
                      <a:pt x="1931" y="5422"/>
                    </a:moveTo>
                    <a:lnTo>
                      <a:pt x="1931" y="5781"/>
                    </a:lnTo>
                    <a:lnTo>
                      <a:pt x="1578" y="5781"/>
                    </a:lnTo>
                    <a:lnTo>
                      <a:pt x="1578" y="5422"/>
                    </a:lnTo>
                    <a:close/>
                    <a:moveTo>
                      <a:pt x="2358" y="5422"/>
                    </a:moveTo>
                    <a:lnTo>
                      <a:pt x="2358" y="5781"/>
                    </a:lnTo>
                    <a:lnTo>
                      <a:pt x="2005" y="5781"/>
                    </a:lnTo>
                    <a:lnTo>
                      <a:pt x="2005" y="5422"/>
                    </a:lnTo>
                    <a:close/>
                    <a:moveTo>
                      <a:pt x="2785" y="5422"/>
                    </a:moveTo>
                    <a:lnTo>
                      <a:pt x="2785" y="5781"/>
                    </a:lnTo>
                    <a:lnTo>
                      <a:pt x="2432" y="5781"/>
                    </a:lnTo>
                    <a:lnTo>
                      <a:pt x="2432" y="5422"/>
                    </a:lnTo>
                    <a:close/>
                    <a:moveTo>
                      <a:pt x="3212" y="5422"/>
                    </a:moveTo>
                    <a:lnTo>
                      <a:pt x="3212" y="5781"/>
                    </a:lnTo>
                    <a:lnTo>
                      <a:pt x="2859" y="5781"/>
                    </a:lnTo>
                    <a:lnTo>
                      <a:pt x="2859" y="5422"/>
                    </a:lnTo>
                    <a:close/>
                    <a:moveTo>
                      <a:pt x="3639" y="5422"/>
                    </a:moveTo>
                    <a:lnTo>
                      <a:pt x="3639" y="5781"/>
                    </a:lnTo>
                    <a:lnTo>
                      <a:pt x="3286" y="5781"/>
                    </a:lnTo>
                    <a:lnTo>
                      <a:pt x="3286" y="5422"/>
                    </a:lnTo>
                    <a:close/>
                    <a:moveTo>
                      <a:pt x="4066" y="5422"/>
                    </a:moveTo>
                    <a:lnTo>
                      <a:pt x="4066" y="5781"/>
                    </a:lnTo>
                    <a:lnTo>
                      <a:pt x="3713" y="5781"/>
                    </a:lnTo>
                    <a:lnTo>
                      <a:pt x="3713" y="5422"/>
                    </a:lnTo>
                    <a:close/>
                    <a:moveTo>
                      <a:pt x="4494" y="5422"/>
                    </a:moveTo>
                    <a:lnTo>
                      <a:pt x="4494" y="5781"/>
                    </a:lnTo>
                    <a:lnTo>
                      <a:pt x="4140" y="5781"/>
                    </a:lnTo>
                    <a:lnTo>
                      <a:pt x="4140" y="5422"/>
                    </a:lnTo>
                    <a:close/>
                    <a:moveTo>
                      <a:pt x="4921" y="5422"/>
                    </a:moveTo>
                    <a:lnTo>
                      <a:pt x="4921" y="5781"/>
                    </a:lnTo>
                    <a:lnTo>
                      <a:pt x="4568" y="5781"/>
                    </a:lnTo>
                    <a:lnTo>
                      <a:pt x="4568" y="5422"/>
                    </a:lnTo>
                    <a:close/>
                    <a:moveTo>
                      <a:pt x="5348" y="5422"/>
                    </a:moveTo>
                    <a:lnTo>
                      <a:pt x="5348" y="5781"/>
                    </a:lnTo>
                    <a:lnTo>
                      <a:pt x="4995" y="5781"/>
                    </a:lnTo>
                    <a:lnTo>
                      <a:pt x="4995" y="5422"/>
                    </a:lnTo>
                    <a:close/>
                    <a:moveTo>
                      <a:pt x="5775" y="5422"/>
                    </a:moveTo>
                    <a:lnTo>
                      <a:pt x="5775" y="5781"/>
                    </a:lnTo>
                    <a:lnTo>
                      <a:pt x="5422" y="5781"/>
                    </a:lnTo>
                    <a:lnTo>
                      <a:pt x="5422" y="5422"/>
                    </a:lnTo>
                    <a:close/>
                    <a:moveTo>
                      <a:pt x="6202" y="5422"/>
                    </a:moveTo>
                    <a:lnTo>
                      <a:pt x="6202" y="5781"/>
                    </a:lnTo>
                    <a:lnTo>
                      <a:pt x="5849" y="5781"/>
                    </a:lnTo>
                    <a:lnTo>
                      <a:pt x="5849" y="5422"/>
                    </a:lnTo>
                    <a:close/>
                    <a:moveTo>
                      <a:pt x="6629" y="5422"/>
                    </a:moveTo>
                    <a:lnTo>
                      <a:pt x="6629" y="5781"/>
                    </a:lnTo>
                    <a:lnTo>
                      <a:pt x="6276" y="5781"/>
                    </a:lnTo>
                    <a:lnTo>
                      <a:pt x="6276" y="5422"/>
                    </a:lnTo>
                    <a:close/>
                    <a:moveTo>
                      <a:pt x="7056" y="5422"/>
                    </a:moveTo>
                    <a:lnTo>
                      <a:pt x="7056" y="5781"/>
                    </a:lnTo>
                    <a:lnTo>
                      <a:pt x="6703" y="5781"/>
                    </a:lnTo>
                    <a:lnTo>
                      <a:pt x="6703" y="5422"/>
                    </a:lnTo>
                    <a:close/>
                    <a:moveTo>
                      <a:pt x="7484" y="5422"/>
                    </a:moveTo>
                    <a:lnTo>
                      <a:pt x="7484" y="5781"/>
                    </a:lnTo>
                    <a:lnTo>
                      <a:pt x="7130" y="5781"/>
                    </a:lnTo>
                    <a:lnTo>
                      <a:pt x="7130" y="5422"/>
                    </a:lnTo>
                    <a:close/>
                    <a:moveTo>
                      <a:pt x="7911" y="5422"/>
                    </a:moveTo>
                    <a:lnTo>
                      <a:pt x="7911" y="5781"/>
                    </a:lnTo>
                    <a:lnTo>
                      <a:pt x="7558" y="5781"/>
                    </a:lnTo>
                    <a:lnTo>
                      <a:pt x="7558" y="5422"/>
                    </a:lnTo>
                    <a:close/>
                    <a:moveTo>
                      <a:pt x="8338" y="5422"/>
                    </a:moveTo>
                    <a:lnTo>
                      <a:pt x="8338" y="5781"/>
                    </a:lnTo>
                    <a:lnTo>
                      <a:pt x="7985" y="5781"/>
                    </a:lnTo>
                    <a:lnTo>
                      <a:pt x="7985" y="5422"/>
                    </a:lnTo>
                    <a:close/>
                    <a:moveTo>
                      <a:pt x="8765" y="5422"/>
                    </a:moveTo>
                    <a:lnTo>
                      <a:pt x="8765" y="5781"/>
                    </a:lnTo>
                    <a:lnTo>
                      <a:pt x="8412" y="5781"/>
                    </a:lnTo>
                    <a:lnTo>
                      <a:pt x="8412" y="5422"/>
                    </a:lnTo>
                    <a:close/>
                    <a:moveTo>
                      <a:pt x="9192" y="5422"/>
                    </a:moveTo>
                    <a:lnTo>
                      <a:pt x="9192" y="5781"/>
                    </a:lnTo>
                    <a:lnTo>
                      <a:pt x="8839" y="5781"/>
                    </a:lnTo>
                    <a:lnTo>
                      <a:pt x="8839" y="5422"/>
                    </a:lnTo>
                    <a:close/>
                    <a:moveTo>
                      <a:pt x="9619" y="5422"/>
                    </a:moveTo>
                    <a:lnTo>
                      <a:pt x="9619" y="5781"/>
                    </a:lnTo>
                    <a:lnTo>
                      <a:pt x="9266" y="5781"/>
                    </a:lnTo>
                    <a:lnTo>
                      <a:pt x="9266" y="5422"/>
                    </a:lnTo>
                    <a:close/>
                    <a:moveTo>
                      <a:pt x="10046" y="5422"/>
                    </a:moveTo>
                    <a:lnTo>
                      <a:pt x="10046" y="5781"/>
                    </a:lnTo>
                    <a:lnTo>
                      <a:pt x="9693" y="5781"/>
                    </a:lnTo>
                    <a:lnTo>
                      <a:pt x="9693" y="5422"/>
                    </a:lnTo>
                    <a:close/>
                    <a:moveTo>
                      <a:pt x="10474" y="5422"/>
                    </a:moveTo>
                    <a:lnTo>
                      <a:pt x="10474" y="5781"/>
                    </a:lnTo>
                    <a:lnTo>
                      <a:pt x="10120" y="5781"/>
                    </a:lnTo>
                    <a:lnTo>
                      <a:pt x="10120" y="5422"/>
                    </a:lnTo>
                    <a:close/>
                    <a:moveTo>
                      <a:pt x="10901" y="5422"/>
                    </a:moveTo>
                    <a:lnTo>
                      <a:pt x="10901" y="5781"/>
                    </a:lnTo>
                    <a:lnTo>
                      <a:pt x="10548" y="5781"/>
                    </a:lnTo>
                    <a:lnTo>
                      <a:pt x="10548" y="5422"/>
                    </a:lnTo>
                    <a:close/>
                    <a:moveTo>
                      <a:pt x="11328" y="5422"/>
                    </a:moveTo>
                    <a:lnTo>
                      <a:pt x="11328" y="5781"/>
                    </a:lnTo>
                    <a:lnTo>
                      <a:pt x="10975" y="5781"/>
                    </a:lnTo>
                    <a:lnTo>
                      <a:pt x="10975" y="5422"/>
                    </a:lnTo>
                    <a:close/>
                    <a:moveTo>
                      <a:pt x="11755" y="5422"/>
                    </a:moveTo>
                    <a:lnTo>
                      <a:pt x="11755" y="5781"/>
                    </a:lnTo>
                    <a:lnTo>
                      <a:pt x="11402" y="5781"/>
                    </a:lnTo>
                    <a:lnTo>
                      <a:pt x="11402" y="5422"/>
                    </a:lnTo>
                    <a:close/>
                    <a:moveTo>
                      <a:pt x="649" y="5849"/>
                    </a:moveTo>
                    <a:lnTo>
                      <a:pt x="649" y="6208"/>
                    </a:lnTo>
                    <a:lnTo>
                      <a:pt x="296" y="6208"/>
                    </a:lnTo>
                    <a:lnTo>
                      <a:pt x="296" y="5849"/>
                    </a:lnTo>
                    <a:close/>
                    <a:moveTo>
                      <a:pt x="1076" y="5849"/>
                    </a:moveTo>
                    <a:lnTo>
                      <a:pt x="1076" y="6208"/>
                    </a:lnTo>
                    <a:lnTo>
                      <a:pt x="723" y="6208"/>
                    </a:lnTo>
                    <a:lnTo>
                      <a:pt x="723" y="5849"/>
                    </a:lnTo>
                    <a:close/>
                    <a:moveTo>
                      <a:pt x="1504" y="5849"/>
                    </a:moveTo>
                    <a:lnTo>
                      <a:pt x="1504" y="6208"/>
                    </a:lnTo>
                    <a:lnTo>
                      <a:pt x="1151" y="6208"/>
                    </a:lnTo>
                    <a:lnTo>
                      <a:pt x="1151" y="5849"/>
                    </a:lnTo>
                    <a:close/>
                    <a:moveTo>
                      <a:pt x="1931" y="5849"/>
                    </a:moveTo>
                    <a:lnTo>
                      <a:pt x="1931" y="6208"/>
                    </a:lnTo>
                    <a:lnTo>
                      <a:pt x="1578" y="6208"/>
                    </a:lnTo>
                    <a:lnTo>
                      <a:pt x="1578" y="5849"/>
                    </a:lnTo>
                    <a:close/>
                    <a:moveTo>
                      <a:pt x="2358" y="5849"/>
                    </a:moveTo>
                    <a:lnTo>
                      <a:pt x="2358" y="6208"/>
                    </a:lnTo>
                    <a:lnTo>
                      <a:pt x="2005" y="6208"/>
                    </a:lnTo>
                    <a:lnTo>
                      <a:pt x="2005" y="5849"/>
                    </a:lnTo>
                    <a:close/>
                    <a:moveTo>
                      <a:pt x="2785" y="5849"/>
                    </a:moveTo>
                    <a:lnTo>
                      <a:pt x="2785" y="6208"/>
                    </a:lnTo>
                    <a:lnTo>
                      <a:pt x="2432" y="6208"/>
                    </a:lnTo>
                    <a:lnTo>
                      <a:pt x="2432" y="5849"/>
                    </a:lnTo>
                    <a:close/>
                    <a:moveTo>
                      <a:pt x="3212" y="5849"/>
                    </a:moveTo>
                    <a:lnTo>
                      <a:pt x="3212" y="6208"/>
                    </a:lnTo>
                    <a:lnTo>
                      <a:pt x="2859" y="6208"/>
                    </a:lnTo>
                    <a:lnTo>
                      <a:pt x="2859" y="5849"/>
                    </a:lnTo>
                    <a:close/>
                    <a:moveTo>
                      <a:pt x="3639" y="5849"/>
                    </a:moveTo>
                    <a:lnTo>
                      <a:pt x="3639" y="6208"/>
                    </a:lnTo>
                    <a:lnTo>
                      <a:pt x="3286" y="6208"/>
                    </a:lnTo>
                    <a:lnTo>
                      <a:pt x="3286" y="5849"/>
                    </a:lnTo>
                    <a:close/>
                    <a:moveTo>
                      <a:pt x="4066" y="5849"/>
                    </a:moveTo>
                    <a:lnTo>
                      <a:pt x="4066" y="6208"/>
                    </a:lnTo>
                    <a:lnTo>
                      <a:pt x="3713" y="6208"/>
                    </a:lnTo>
                    <a:lnTo>
                      <a:pt x="3713" y="5849"/>
                    </a:lnTo>
                    <a:close/>
                    <a:moveTo>
                      <a:pt x="4494" y="5849"/>
                    </a:moveTo>
                    <a:lnTo>
                      <a:pt x="4494" y="6208"/>
                    </a:lnTo>
                    <a:lnTo>
                      <a:pt x="4140" y="6208"/>
                    </a:lnTo>
                    <a:lnTo>
                      <a:pt x="4140" y="5849"/>
                    </a:lnTo>
                    <a:close/>
                    <a:moveTo>
                      <a:pt x="4921" y="5849"/>
                    </a:moveTo>
                    <a:lnTo>
                      <a:pt x="4921" y="6208"/>
                    </a:lnTo>
                    <a:lnTo>
                      <a:pt x="4568" y="6208"/>
                    </a:lnTo>
                    <a:lnTo>
                      <a:pt x="4568" y="5849"/>
                    </a:lnTo>
                    <a:close/>
                    <a:moveTo>
                      <a:pt x="5348" y="5849"/>
                    </a:moveTo>
                    <a:lnTo>
                      <a:pt x="5348" y="6208"/>
                    </a:lnTo>
                    <a:lnTo>
                      <a:pt x="4995" y="6208"/>
                    </a:lnTo>
                    <a:lnTo>
                      <a:pt x="4995" y="5849"/>
                    </a:lnTo>
                    <a:close/>
                    <a:moveTo>
                      <a:pt x="5775" y="5849"/>
                    </a:moveTo>
                    <a:lnTo>
                      <a:pt x="5775" y="6208"/>
                    </a:lnTo>
                    <a:lnTo>
                      <a:pt x="5422" y="6208"/>
                    </a:lnTo>
                    <a:lnTo>
                      <a:pt x="5422" y="5849"/>
                    </a:lnTo>
                    <a:close/>
                    <a:moveTo>
                      <a:pt x="6202" y="5849"/>
                    </a:moveTo>
                    <a:lnTo>
                      <a:pt x="6202" y="6208"/>
                    </a:lnTo>
                    <a:lnTo>
                      <a:pt x="5849" y="6208"/>
                    </a:lnTo>
                    <a:lnTo>
                      <a:pt x="5849" y="5849"/>
                    </a:lnTo>
                    <a:close/>
                    <a:moveTo>
                      <a:pt x="6629" y="5849"/>
                    </a:moveTo>
                    <a:lnTo>
                      <a:pt x="6629" y="6208"/>
                    </a:lnTo>
                    <a:lnTo>
                      <a:pt x="6276" y="6208"/>
                    </a:lnTo>
                    <a:lnTo>
                      <a:pt x="6276" y="5849"/>
                    </a:lnTo>
                    <a:close/>
                    <a:moveTo>
                      <a:pt x="7056" y="5849"/>
                    </a:moveTo>
                    <a:lnTo>
                      <a:pt x="7056" y="6208"/>
                    </a:lnTo>
                    <a:lnTo>
                      <a:pt x="6703" y="6208"/>
                    </a:lnTo>
                    <a:lnTo>
                      <a:pt x="6703" y="5849"/>
                    </a:lnTo>
                    <a:close/>
                    <a:moveTo>
                      <a:pt x="7484" y="5849"/>
                    </a:moveTo>
                    <a:lnTo>
                      <a:pt x="7484" y="6208"/>
                    </a:lnTo>
                    <a:lnTo>
                      <a:pt x="7130" y="6208"/>
                    </a:lnTo>
                    <a:lnTo>
                      <a:pt x="7130" y="5849"/>
                    </a:lnTo>
                    <a:close/>
                    <a:moveTo>
                      <a:pt x="7911" y="5849"/>
                    </a:moveTo>
                    <a:lnTo>
                      <a:pt x="7911" y="6208"/>
                    </a:lnTo>
                    <a:lnTo>
                      <a:pt x="7558" y="6208"/>
                    </a:lnTo>
                    <a:lnTo>
                      <a:pt x="7558" y="5849"/>
                    </a:lnTo>
                    <a:close/>
                    <a:moveTo>
                      <a:pt x="8338" y="5849"/>
                    </a:moveTo>
                    <a:lnTo>
                      <a:pt x="8338" y="6208"/>
                    </a:lnTo>
                    <a:lnTo>
                      <a:pt x="7985" y="6208"/>
                    </a:lnTo>
                    <a:lnTo>
                      <a:pt x="7985" y="5849"/>
                    </a:lnTo>
                    <a:close/>
                    <a:moveTo>
                      <a:pt x="8765" y="5849"/>
                    </a:moveTo>
                    <a:lnTo>
                      <a:pt x="8765" y="6208"/>
                    </a:lnTo>
                    <a:lnTo>
                      <a:pt x="8412" y="6208"/>
                    </a:lnTo>
                    <a:lnTo>
                      <a:pt x="8412" y="5849"/>
                    </a:lnTo>
                    <a:close/>
                    <a:moveTo>
                      <a:pt x="9192" y="5849"/>
                    </a:moveTo>
                    <a:lnTo>
                      <a:pt x="9192" y="6208"/>
                    </a:lnTo>
                    <a:lnTo>
                      <a:pt x="8839" y="6208"/>
                    </a:lnTo>
                    <a:lnTo>
                      <a:pt x="8839" y="5849"/>
                    </a:lnTo>
                    <a:close/>
                    <a:moveTo>
                      <a:pt x="9619" y="5849"/>
                    </a:moveTo>
                    <a:lnTo>
                      <a:pt x="9619" y="6208"/>
                    </a:lnTo>
                    <a:lnTo>
                      <a:pt x="9266" y="6208"/>
                    </a:lnTo>
                    <a:lnTo>
                      <a:pt x="9266" y="5849"/>
                    </a:lnTo>
                    <a:close/>
                    <a:moveTo>
                      <a:pt x="10046" y="5849"/>
                    </a:moveTo>
                    <a:lnTo>
                      <a:pt x="10046" y="6208"/>
                    </a:lnTo>
                    <a:lnTo>
                      <a:pt x="9693" y="6208"/>
                    </a:lnTo>
                    <a:lnTo>
                      <a:pt x="9693" y="5849"/>
                    </a:lnTo>
                    <a:close/>
                    <a:moveTo>
                      <a:pt x="10474" y="5849"/>
                    </a:moveTo>
                    <a:lnTo>
                      <a:pt x="10474" y="6208"/>
                    </a:lnTo>
                    <a:lnTo>
                      <a:pt x="10120" y="6208"/>
                    </a:lnTo>
                    <a:lnTo>
                      <a:pt x="10120" y="5849"/>
                    </a:lnTo>
                    <a:close/>
                    <a:moveTo>
                      <a:pt x="10901" y="5849"/>
                    </a:moveTo>
                    <a:lnTo>
                      <a:pt x="10901" y="6208"/>
                    </a:lnTo>
                    <a:lnTo>
                      <a:pt x="10548" y="6208"/>
                    </a:lnTo>
                    <a:lnTo>
                      <a:pt x="10548" y="5849"/>
                    </a:lnTo>
                    <a:close/>
                    <a:moveTo>
                      <a:pt x="11328" y="5849"/>
                    </a:moveTo>
                    <a:lnTo>
                      <a:pt x="11328" y="6208"/>
                    </a:lnTo>
                    <a:lnTo>
                      <a:pt x="10975" y="6208"/>
                    </a:lnTo>
                    <a:lnTo>
                      <a:pt x="10975" y="5849"/>
                    </a:lnTo>
                    <a:close/>
                    <a:moveTo>
                      <a:pt x="11755" y="5849"/>
                    </a:moveTo>
                    <a:lnTo>
                      <a:pt x="11755" y="6208"/>
                    </a:lnTo>
                    <a:lnTo>
                      <a:pt x="11402" y="6208"/>
                    </a:lnTo>
                    <a:lnTo>
                      <a:pt x="11402" y="5849"/>
                    </a:lnTo>
                    <a:close/>
                    <a:moveTo>
                      <a:pt x="649" y="6276"/>
                    </a:moveTo>
                    <a:lnTo>
                      <a:pt x="649" y="6635"/>
                    </a:lnTo>
                    <a:lnTo>
                      <a:pt x="296" y="6635"/>
                    </a:lnTo>
                    <a:lnTo>
                      <a:pt x="296" y="6276"/>
                    </a:lnTo>
                    <a:close/>
                    <a:moveTo>
                      <a:pt x="1076" y="6276"/>
                    </a:moveTo>
                    <a:lnTo>
                      <a:pt x="1076" y="6635"/>
                    </a:lnTo>
                    <a:lnTo>
                      <a:pt x="723" y="6635"/>
                    </a:lnTo>
                    <a:lnTo>
                      <a:pt x="723" y="6276"/>
                    </a:lnTo>
                    <a:close/>
                    <a:moveTo>
                      <a:pt x="1504" y="6276"/>
                    </a:moveTo>
                    <a:lnTo>
                      <a:pt x="1504" y="6635"/>
                    </a:lnTo>
                    <a:lnTo>
                      <a:pt x="1151" y="6635"/>
                    </a:lnTo>
                    <a:lnTo>
                      <a:pt x="1151" y="6276"/>
                    </a:lnTo>
                    <a:close/>
                    <a:moveTo>
                      <a:pt x="1931" y="6276"/>
                    </a:moveTo>
                    <a:lnTo>
                      <a:pt x="1931" y="6635"/>
                    </a:lnTo>
                    <a:lnTo>
                      <a:pt x="1578" y="6635"/>
                    </a:lnTo>
                    <a:lnTo>
                      <a:pt x="1578" y="6276"/>
                    </a:lnTo>
                    <a:close/>
                    <a:moveTo>
                      <a:pt x="2358" y="6276"/>
                    </a:moveTo>
                    <a:lnTo>
                      <a:pt x="2358" y="6635"/>
                    </a:lnTo>
                    <a:lnTo>
                      <a:pt x="2005" y="6635"/>
                    </a:lnTo>
                    <a:lnTo>
                      <a:pt x="2005" y="6276"/>
                    </a:lnTo>
                    <a:close/>
                    <a:moveTo>
                      <a:pt x="2785" y="6276"/>
                    </a:moveTo>
                    <a:lnTo>
                      <a:pt x="2785" y="6635"/>
                    </a:lnTo>
                    <a:lnTo>
                      <a:pt x="2432" y="6635"/>
                    </a:lnTo>
                    <a:lnTo>
                      <a:pt x="2432" y="6276"/>
                    </a:lnTo>
                    <a:close/>
                    <a:moveTo>
                      <a:pt x="3212" y="6276"/>
                    </a:moveTo>
                    <a:lnTo>
                      <a:pt x="3212" y="6635"/>
                    </a:lnTo>
                    <a:lnTo>
                      <a:pt x="2859" y="6635"/>
                    </a:lnTo>
                    <a:lnTo>
                      <a:pt x="2859" y="6276"/>
                    </a:lnTo>
                    <a:close/>
                    <a:moveTo>
                      <a:pt x="3639" y="6276"/>
                    </a:moveTo>
                    <a:lnTo>
                      <a:pt x="3639" y="6635"/>
                    </a:lnTo>
                    <a:lnTo>
                      <a:pt x="3286" y="6635"/>
                    </a:lnTo>
                    <a:lnTo>
                      <a:pt x="3286" y="6276"/>
                    </a:lnTo>
                    <a:close/>
                    <a:moveTo>
                      <a:pt x="4066" y="6276"/>
                    </a:moveTo>
                    <a:lnTo>
                      <a:pt x="4066" y="6635"/>
                    </a:lnTo>
                    <a:lnTo>
                      <a:pt x="3713" y="6635"/>
                    </a:lnTo>
                    <a:lnTo>
                      <a:pt x="3713" y="6276"/>
                    </a:lnTo>
                    <a:close/>
                    <a:moveTo>
                      <a:pt x="4494" y="6276"/>
                    </a:moveTo>
                    <a:lnTo>
                      <a:pt x="4494" y="6635"/>
                    </a:lnTo>
                    <a:lnTo>
                      <a:pt x="4140" y="6635"/>
                    </a:lnTo>
                    <a:lnTo>
                      <a:pt x="4140" y="6276"/>
                    </a:lnTo>
                    <a:close/>
                    <a:moveTo>
                      <a:pt x="4921" y="6276"/>
                    </a:moveTo>
                    <a:lnTo>
                      <a:pt x="4921" y="6635"/>
                    </a:lnTo>
                    <a:lnTo>
                      <a:pt x="4568" y="6635"/>
                    </a:lnTo>
                    <a:lnTo>
                      <a:pt x="4568" y="6276"/>
                    </a:lnTo>
                    <a:close/>
                    <a:moveTo>
                      <a:pt x="5348" y="6276"/>
                    </a:moveTo>
                    <a:lnTo>
                      <a:pt x="5348" y="6635"/>
                    </a:lnTo>
                    <a:lnTo>
                      <a:pt x="4995" y="6635"/>
                    </a:lnTo>
                    <a:lnTo>
                      <a:pt x="4995" y="6276"/>
                    </a:lnTo>
                    <a:close/>
                    <a:moveTo>
                      <a:pt x="5775" y="6276"/>
                    </a:moveTo>
                    <a:lnTo>
                      <a:pt x="5775" y="6635"/>
                    </a:lnTo>
                    <a:lnTo>
                      <a:pt x="5422" y="6635"/>
                    </a:lnTo>
                    <a:lnTo>
                      <a:pt x="5422" y="6276"/>
                    </a:lnTo>
                    <a:close/>
                    <a:moveTo>
                      <a:pt x="6202" y="6276"/>
                    </a:moveTo>
                    <a:lnTo>
                      <a:pt x="6202" y="6635"/>
                    </a:lnTo>
                    <a:lnTo>
                      <a:pt x="5849" y="6635"/>
                    </a:lnTo>
                    <a:lnTo>
                      <a:pt x="5849" y="6276"/>
                    </a:lnTo>
                    <a:close/>
                    <a:moveTo>
                      <a:pt x="6629" y="6276"/>
                    </a:moveTo>
                    <a:lnTo>
                      <a:pt x="6629" y="6635"/>
                    </a:lnTo>
                    <a:lnTo>
                      <a:pt x="6276" y="6635"/>
                    </a:lnTo>
                    <a:lnTo>
                      <a:pt x="6276" y="6276"/>
                    </a:lnTo>
                    <a:close/>
                    <a:moveTo>
                      <a:pt x="7056" y="6276"/>
                    </a:moveTo>
                    <a:lnTo>
                      <a:pt x="7056" y="6635"/>
                    </a:lnTo>
                    <a:lnTo>
                      <a:pt x="6703" y="6635"/>
                    </a:lnTo>
                    <a:lnTo>
                      <a:pt x="6703" y="6276"/>
                    </a:lnTo>
                    <a:close/>
                    <a:moveTo>
                      <a:pt x="7484" y="6276"/>
                    </a:moveTo>
                    <a:lnTo>
                      <a:pt x="7484" y="6635"/>
                    </a:lnTo>
                    <a:lnTo>
                      <a:pt x="7130" y="6635"/>
                    </a:lnTo>
                    <a:lnTo>
                      <a:pt x="7130" y="6276"/>
                    </a:lnTo>
                    <a:close/>
                    <a:moveTo>
                      <a:pt x="7911" y="6276"/>
                    </a:moveTo>
                    <a:lnTo>
                      <a:pt x="7911" y="6635"/>
                    </a:lnTo>
                    <a:lnTo>
                      <a:pt x="7558" y="6635"/>
                    </a:lnTo>
                    <a:lnTo>
                      <a:pt x="7558" y="6276"/>
                    </a:lnTo>
                    <a:close/>
                    <a:moveTo>
                      <a:pt x="8338" y="6276"/>
                    </a:moveTo>
                    <a:lnTo>
                      <a:pt x="8338" y="6635"/>
                    </a:lnTo>
                    <a:lnTo>
                      <a:pt x="7985" y="6635"/>
                    </a:lnTo>
                    <a:lnTo>
                      <a:pt x="7985" y="6276"/>
                    </a:lnTo>
                    <a:close/>
                    <a:moveTo>
                      <a:pt x="8765" y="6276"/>
                    </a:moveTo>
                    <a:lnTo>
                      <a:pt x="8765" y="6635"/>
                    </a:lnTo>
                    <a:lnTo>
                      <a:pt x="8412" y="6635"/>
                    </a:lnTo>
                    <a:lnTo>
                      <a:pt x="8412" y="6276"/>
                    </a:lnTo>
                    <a:close/>
                    <a:moveTo>
                      <a:pt x="9192" y="6276"/>
                    </a:moveTo>
                    <a:lnTo>
                      <a:pt x="9192" y="6635"/>
                    </a:lnTo>
                    <a:lnTo>
                      <a:pt x="8839" y="6635"/>
                    </a:lnTo>
                    <a:lnTo>
                      <a:pt x="8839" y="6276"/>
                    </a:lnTo>
                    <a:close/>
                    <a:moveTo>
                      <a:pt x="9619" y="6276"/>
                    </a:moveTo>
                    <a:lnTo>
                      <a:pt x="9619" y="6635"/>
                    </a:lnTo>
                    <a:lnTo>
                      <a:pt x="9266" y="6635"/>
                    </a:lnTo>
                    <a:lnTo>
                      <a:pt x="9266" y="6276"/>
                    </a:lnTo>
                    <a:close/>
                    <a:moveTo>
                      <a:pt x="10046" y="6276"/>
                    </a:moveTo>
                    <a:lnTo>
                      <a:pt x="10046" y="6635"/>
                    </a:lnTo>
                    <a:lnTo>
                      <a:pt x="9693" y="6635"/>
                    </a:lnTo>
                    <a:lnTo>
                      <a:pt x="9693" y="6276"/>
                    </a:lnTo>
                    <a:close/>
                    <a:moveTo>
                      <a:pt x="10474" y="6276"/>
                    </a:moveTo>
                    <a:lnTo>
                      <a:pt x="10474" y="6635"/>
                    </a:lnTo>
                    <a:lnTo>
                      <a:pt x="10120" y="6635"/>
                    </a:lnTo>
                    <a:lnTo>
                      <a:pt x="10120" y="6276"/>
                    </a:lnTo>
                    <a:close/>
                    <a:moveTo>
                      <a:pt x="10901" y="6276"/>
                    </a:moveTo>
                    <a:lnTo>
                      <a:pt x="10901" y="6635"/>
                    </a:lnTo>
                    <a:lnTo>
                      <a:pt x="10548" y="6635"/>
                    </a:lnTo>
                    <a:lnTo>
                      <a:pt x="10548" y="6276"/>
                    </a:lnTo>
                    <a:close/>
                    <a:moveTo>
                      <a:pt x="11328" y="6276"/>
                    </a:moveTo>
                    <a:lnTo>
                      <a:pt x="11328" y="6635"/>
                    </a:lnTo>
                    <a:lnTo>
                      <a:pt x="10975" y="6635"/>
                    </a:lnTo>
                    <a:lnTo>
                      <a:pt x="10975" y="6276"/>
                    </a:lnTo>
                    <a:close/>
                    <a:moveTo>
                      <a:pt x="11755" y="6276"/>
                    </a:moveTo>
                    <a:lnTo>
                      <a:pt x="11755" y="6635"/>
                    </a:lnTo>
                    <a:lnTo>
                      <a:pt x="11402" y="6635"/>
                    </a:lnTo>
                    <a:lnTo>
                      <a:pt x="11402" y="6276"/>
                    </a:lnTo>
                    <a:close/>
                    <a:moveTo>
                      <a:pt x="649" y="6703"/>
                    </a:moveTo>
                    <a:lnTo>
                      <a:pt x="649" y="7062"/>
                    </a:lnTo>
                    <a:lnTo>
                      <a:pt x="296" y="7062"/>
                    </a:lnTo>
                    <a:lnTo>
                      <a:pt x="296" y="6703"/>
                    </a:lnTo>
                    <a:close/>
                    <a:moveTo>
                      <a:pt x="1076" y="6703"/>
                    </a:moveTo>
                    <a:lnTo>
                      <a:pt x="1076" y="7062"/>
                    </a:lnTo>
                    <a:lnTo>
                      <a:pt x="723" y="7062"/>
                    </a:lnTo>
                    <a:lnTo>
                      <a:pt x="723" y="6703"/>
                    </a:lnTo>
                    <a:close/>
                    <a:moveTo>
                      <a:pt x="1504" y="6703"/>
                    </a:moveTo>
                    <a:lnTo>
                      <a:pt x="1504" y="7062"/>
                    </a:lnTo>
                    <a:lnTo>
                      <a:pt x="1151" y="7062"/>
                    </a:lnTo>
                    <a:lnTo>
                      <a:pt x="1151" y="6703"/>
                    </a:lnTo>
                    <a:close/>
                    <a:moveTo>
                      <a:pt x="1931" y="6703"/>
                    </a:moveTo>
                    <a:lnTo>
                      <a:pt x="1931" y="7062"/>
                    </a:lnTo>
                    <a:lnTo>
                      <a:pt x="1578" y="7062"/>
                    </a:lnTo>
                    <a:lnTo>
                      <a:pt x="1578" y="6703"/>
                    </a:lnTo>
                    <a:close/>
                    <a:moveTo>
                      <a:pt x="2358" y="6703"/>
                    </a:moveTo>
                    <a:lnTo>
                      <a:pt x="2358" y="7062"/>
                    </a:lnTo>
                    <a:lnTo>
                      <a:pt x="2005" y="7062"/>
                    </a:lnTo>
                    <a:lnTo>
                      <a:pt x="2005" y="6703"/>
                    </a:lnTo>
                    <a:close/>
                    <a:moveTo>
                      <a:pt x="2785" y="6703"/>
                    </a:moveTo>
                    <a:lnTo>
                      <a:pt x="2785" y="7062"/>
                    </a:lnTo>
                    <a:lnTo>
                      <a:pt x="2432" y="7062"/>
                    </a:lnTo>
                    <a:lnTo>
                      <a:pt x="2432" y="6703"/>
                    </a:lnTo>
                    <a:close/>
                    <a:moveTo>
                      <a:pt x="3212" y="6703"/>
                    </a:moveTo>
                    <a:lnTo>
                      <a:pt x="3212" y="7062"/>
                    </a:lnTo>
                    <a:lnTo>
                      <a:pt x="2859" y="7062"/>
                    </a:lnTo>
                    <a:lnTo>
                      <a:pt x="2859" y="6703"/>
                    </a:lnTo>
                    <a:close/>
                    <a:moveTo>
                      <a:pt x="3639" y="6703"/>
                    </a:moveTo>
                    <a:lnTo>
                      <a:pt x="3639" y="7062"/>
                    </a:lnTo>
                    <a:lnTo>
                      <a:pt x="3286" y="7062"/>
                    </a:lnTo>
                    <a:lnTo>
                      <a:pt x="3286" y="6703"/>
                    </a:lnTo>
                    <a:close/>
                    <a:moveTo>
                      <a:pt x="4066" y="6703"/>
                    </a:moveTo>
                    <a:lnTo>
                      <a:pt x="4066" y="7062"/>
                    </a:lnTo>
                    <a:lnTo>
                      <a:pt x="3713" y="7062"/>
                    </a:lnTo>
                    <a:lnTo>
                      <a:pt x="3713" y="6703"/>
                    </a:lnTo>
                    <a:close/>
                    <a:moveTo>
                      <a:pt x="4494" y="6703"/>
                    </a:moveTo>
                    <a:lnTo>
                      <a:pt x="4494" y="7062"/>
                    </a:lnTo>
                    <a:lnTo>
                      <a:pt x="4140" y="7062"/>
                    </a:lnTo>
                    <a:lnTo>
                      <a:pt x="4140" y="6703"/>
                    </a:lnTo>
                    <a:close/>
                    <a:moveTo>
                      <a:pt x="4921" y="6703"/>
                    </a:moveTo>
                    <a:lnTo>
                      <a:pt x="4921" y="7062"/>
                    </a:lnTo>
                    <a:lnTo>
                      <a:pt x="4568" y="7062"/>
                    </a:lnTo>
                    <a:lnTo>
                      <a:pt x="4568" y="6703"/>
                    </a:lnTo>
                    <a:close/>
                    <a:moveTo>
                      <a:pt x="5348" y="6703"/>
                    </a:moveTo>
                    <a:lnTo>
                      <a:pt x="5348" y="7062"/>
                    </a:lnTo>
                    <a:lnTo>
                      <a:pt x="4995" y="7062"/>
                    </a:lnTo>
                    <a:lnTo>
                      <a:pt x="4995" y="6703"/>
                    </a:lnTo>
                    <a:close/>
                    <a:moveTo>
                      <a:pt x="5775" y="6703"/>
                    </a:moveTo>
                    <a:lnTo>
                      <a:pt x="5775" y="7062"/>
                    </a:lnTo>
                    <a:lnTo>
                      <a:pt x="5422" y="7062"/>
                    </a:lnTo>
                    <a:lnTo>
                      <a:pt x="5422" y="6703"/>
                    </a:lnTo>
                    <a:close/>
                    <a:moveTo>
                      <a:pt x="6202" y="6703"/>
                    </a:moveTo>
                    <a:lnTo>
                      <a:pt x="6202" y="7062"/>
                    </a:lnTo>
                    <a:lnTo>
                      <a:pt x="5849" y="7062"/>
                    </a:lnTo>
                    <a:lnTo>
                      <a:pt x="5849" y="6703"/>
                    </a:lnTo>
                    <a:close/>
                    <a:moveTo>
                      <a:pt x="6629" y="6703"/>
                    </a:moveTo>
                    <a:lnTo>
                      <a:pt x="6629" y="7062"/>
                    </a:lnTo>
                    <a:lnTo>
                      <a:pt x="6276" y="7062"/>
                    </a:lnTo>
                    <a:lnTo>
                      <a:pt x="6276" y="6703"/>
                    </a:lnTo>
                    <a:close/>
                    <a:moveTo>
                      <a:pt x="7056" y="6703"/>
                    </a:moveTo>
                    <a:lnTo>
                      <a:pt x="7056" y="7062"/>
                    </a:lnTo>
                    <a:lnTo>
                      <a:pt x="6703" y="7062"/>
                    </a:lnTo>
                    <a:lnTo>
                      <a:pt x="6703" y="6703"/>
                    </a:lnTo>
                    <a:close/>
                    <a:moveTo>
                      <a:pt x="7484" y="6703"/>
                    </a:moveTo>
                    <a:lnTo>
                      <a:pt x="7484" y="7062"/>
                    </a:lnTo>
                    <a:lnTo>
                      <a:pt x="7130" y="7062"/>
                    </a:lnTo>
                    <a:lnTo>
                      <a:pt x="7130" y="6703"/>
                    </a:lnTo>
                    <a:close/>
                    <a:moveTo>
                      <a:pt x="7911" y="6703"/>
                    </a:moveTo>
                    <a:lnTo>
                      <a:pt x="7911" y="7062"/>
                    </a:lnTo>
                    <a:lnTo>
                      <a:pt x="7558" y="7062"/>
                    </a:lnTo>
                    <a:lnTo>
                      <a:pt x="7558" y="6703"/>
                    </a:lnTo>
                    <a:close/>
                    <a:moveTo>
                      <a:pt x="8338" y="6703"/>
                    </a:moveTo>
                    <a:lnTo>
                      <a:pt x="8338" y="7062"/>
                    </a:lnTo>
                    <a:lnTo>
                      <a:pt x="7985" y="7062"/>
                    </a:lnTo>
                    <a:lnTo>
                      <a:pt x="7985" y="6703"/>
                    </a:lnTo>
                    <a:close/>
                    <a:moveTo>
                      <a:pt x="8765" y="6703"/>
                    </a:moveTo>
                    <a:lnTo>
                      <a:pt x="8765" y="7062"/>
                    </a:lnTo>
                    <a:lnTo>
                      <a:pt x="8412" y="7062"/>
                    </a:lnTo>
                    <a:lnTo>
                      <a:pt x="8412" y="6703"/>
                    </a:lnTo>
                    <a:close/>
                    <a:moveTo>
                      <a:pt x="9192" y="6703"/>
                    </a:moveTo>
                    <a:lnTo>
                      <a:pt x="9192" y="7062"/>
                    </a:lnTo>
                    <a:lnTo>
                      <a:pt x="8839" y="7062"/>
                    </a:lnTo>
                    <a:lnTo>
                      <a:pt x="8839" y="6703"/>
                    </a:lnTo>
                    <a:close/>
                    <a:moveTo>
                      <a:pt x="9619" y="6703"/>
                    </a:moveTo>
                    <a:lnTo>
                      <a:pt x="9619" y="7062"/>
                    </a:lnTo>
                    <a:lnTo>
                      <a:pt x="9266" y="7062"/>
                    </a:lnTo>
                    <a:lnTo>
                      <a:pt x="9266" y="6703"/>
                    </a:lnTo>
                    <a:close/>
                    <a:moveTo>
                      <a:pt x="10046" y="6703"/>
                    </a:moveTo>
                    <a:lnTo>
                      <a:pt x="10046" y="7062"/>
                    </a:lnTo>
                    <a:lnTo>
                      <a:pt x="9693" y="7062"/>
                    </a:lnTo>
                    <a:lnTo>
                      <a:pt x="9693" y="6703"/>
                    </a:lnTo>
                    <a:close/>
                    <a:moveTo>
                      <a:pt x="10474" y="6703"/>
                    </a:moveTo>
                    <a:lnTo>
                      <a:pt x="10474" y="7062"/>
                    </a:lnTo>
                    <a:lnTo>
                      <a:pt x="10120" y="7062"/>
                    </a:lnTo>
                    <a:lnTo>
                      <a:pt x="10120" y="6703"/>
                    </a:lnTo>
                    <a:close/>
                    <a:moveTo>
                      <a:pt x="10901" y="6703"/>
                    </a:moveTo>
                    <a:lnTo>
                      <a:pt x="10901" y="7062"/>
                    </a:lnTo>
                    <a:lnTo>
                      <a:pt x="10548" y="7062"/>
                    </a:lnTo>
                    <a:lnTo>
                      <a:pt x="10548" y="6703"/>
                    </a:lnTo>
                    <a:close/>
                    <a:moveTo>
                      <a:pt x="11328" y="6703"/>
                    </a:moveTo>
                    <a:lnTo>
                      <a:pt x="11328" y="7062"/>
                    </a:lnTo>
                    <a:lnTo>
                      <a:pt x="10975" y="7062"/>
                    </a:lnTo>
                    <a:lnTo>
                      <a:pt x="10975" y="6703"/>
                    </a:lnTo>
                    <a:close/>
                    <a:moveTo>
                      <a:pt x="11755" y="6703"/>
                    </a:moveTo>
                    <a:lnTo>
                      <a:pt x="11755" y="7062"/>
                    </a:lnTo>
                    <a:lnTo>
                      <a:pt x="11402" y="7062"/>
                    </a:lnTo>
                    <a:lnTo>
                      <a:pt x="11402" y="6703"/>
                    </a:lnTo>
                    <a:close/>
                    <a:moveTo>
                      <a:pt x="649" y="7130"/>
                    </a:moveTo>
                    <a:lnTo>
                      <a:pt x="649" y="7489"/>
                    </a:lnTo>
                    <a:lnTo>
                      <a:pt x="296" y="7489"/>
                    </a:lnTo>
                    <a:lnTo>
                      <a:pt x="296" y="7130"/>
                    </a:lnTo>
                    <a:close/>
                    <a:moveTo>
                      <a:pt x="1076" y="7130"/>
                    </a:moveTo>
                    <a:lnTo>
                      <a:pt x="1076" y="7489"/>
                    </a:lnTo>
                    <a:lnTo>
                      <a:pt x="723" y="7489"/>
                    </a:lnTo>
                    <a:lnTo>
                      <a:pt x="723" y="7130"/>
                    </a:lnTo>
                    <a:close/>
                    <a:moveTo>
                      <a:pt x="1504" y="7130"/>
                    </a:moveTo>
                    <a:lnTo>
                      <a:pt x="1504" y="7489"/>
                    </a:lnTo>
                    <a:lnTo>
                      <a:pt x="1151" y="7489"/>
                    </a:lnTo>
                    <a:lnTo>
                      <a:pt x="1151" y="7130"/>
                    </a:lnTo>
                    <a:close/>
                    <a:moveTo>
                      <a:pt x="1931" y="7130"/>
                    </a:moveTo>
                    <a:lnTo>
                      <a:pt x="1931" y="7489"/>
                    </a:lnTo>
                    <a:lnTo>
                      <a:pt x="1578" y="7489"/>
                    </a:lnTo>
                    <a:lnTo>
                      <a:pt x="1578" y="7130"/>
                    </a:lnTo>
                    <a:close/>
                    <a:moveTo>
                      <a:pt x="2358" y="7130"/>
                    </a:moveTo>
                    <a:lnTo>
                      <a:pt x="2358" y="7489"/>
                    </a:lnTo>
                    <a:lnTo>
                      <a:pt x="2005" y="7489"/>
                    </a:lnTo>
                    <a:lnTo>
                      <a:pt x="2005" y="7130"/>
                    </a:lnTo>
                    <a:close/>
                    <a:moveTo>
                      <a:pt x="2785" y="7130"/>
                    </a:moveTo>
                    <a:lnTo>
                      <a:pt x="2785" y="7489"/>
                    </a:lnTo>
                    <a:lnTo>
                      <a:pt x="2432" y="7489"/>
                    </a:lnTo>
                    <a:lnTo>
                      <a:pt x="2432" y="7130"/>
                    </a:lnTo>
                    <a:close/>
                    <a:moveTo>
                      <a:pt x="3212" y="7130"/>
                    </a:moveTo>
                    <a:lnTo>
                      <a:pt x="3212" y="7489"/>
                    </a:lnTo>
                    <a:lnTo>
                      <a:pt x="2859" y="7489"/>
                    </a:lnTo>
                    <a:lnTo>
                      <a:pt x="2859" y="7130"/>
                    </a:lnTo>
                    <a:close/>
                    <a:moveTo>
                      <a:pt x="3639" y="7130"/>
                    </a:moveTo>
                    <a:lnTo>
                      <a:pt x="3639" y="7489"/>
                    </a:lnTo>
                    <a:lnTo>
                      <a:pt x="3286" y="7489"/>
                    </a:lnTo>
                    <a:lnTo>
                      <a:pt x="3286" y="7130"/>
                    </a:lnTo>
                    <a:close/>
                    <a:moveTo>
                      <a:pt x="4066" y="7130"/>
                    </a:moveTo>
                    <a:lnTo>
                      <a:pt x="4066" y="7489"/>
                    </a:lnTo>
                    <a:lnTo>
                      <a:pt x="3713" y="7489"/>
                    </a:lnTo>
                    <a:lnTo>
                      <a:pt x="3713" y="7130"/>
                    </a:lnTo>
                    <a:close/>
                    <a:moveTo>
                      <a:pt x="4494" y="7130"/>
                    </a:moveTo>
                    <a:lnTo>
                      <a:pt x="4494" y="7489"/>
                    </a:lnTo>
                    <a:lnTo>
                      <a:pt x="4140" y="7489"/>
                    </a:lnTo>
                    <a:lnTo>
                      <a:pt x="4140" y="7130"/>
                    </a:lnTo>
                    <a:close/>
                    <a:moveTo>
                      <a:pt x="4921" y="7130"/>
                    </a:moveTo>
                    <a:lnTo>
                      <a:pt x="4921" y="7489"/>
                    </a:lnTo>
                    <a:lnTo>
                      <a:pt x="4568" y="7489"/>
                    </a:lnTo>
                    <a:lnTo>
                      <a:pt x="4568" y="7130"/>
                    </a:lnTo>
                    <a:close/>
                    <a:moveTo>
                      <a:pt x="5348" y="7130"/>
                    </a:moveTo>
                    <a:lnTo>
                      <a:pt x="5348" y="7489"/>
                    </a:lnTo>
                    <a:lnTo>
                      <a:pt x="4995" y="7489"/>
                    </a:lnTo>
                    <a:lnTo>
                      <a:pt x="4995" y="7130"/>
                    </a:lnTo>
                    <a:close/>
                    <a:moveTo>
                      <a:pt x="5775" y="7130"/>
                    </a:moveTo>
                    <a:lnTo>
                      <a:pt x="5775" y="7489"/>
                    </a:lnTo>
                    <a:lnTo>
                      <a:pt x="5422" y="7489"/>
                    </a:lnTo>
                    <a:lnTo>
                      <a:pt x="5422" y="7130"/>
                    </a:lnTo>
                    <a:close/>
                    <a:moveTo>
                      <a:pt x="6202" y="7130"/>
                    </a:moveTo>
                    <a:lnTo>
                      <a:pt x="6202" y="7489"/>
                    </a:lnTo>
                    <a:lnTo>
                      <a:pt x="5849" y="7489"/>
                    </a:lnTo>
                    <a:lnTo>
                      <a:pt x="5849" y="7130"/>
                    </a:lnTo>
                    <a:close/>
                    <a:moveTo>
                      <a:pt x="6629" y="7130"/>
                    </a:moveTo>
                    <a:lnTo>
                      <a:pt x="6629" y="7489"/>
                    </a:lnTo>
                    <a:lnTo>
                      <a:pt x="6276" y="7489"/>
                    </a:lnTo>
                    <a:lnTo>
                      <a:pt x="6276" y="7130"/>
                    </a:lnTo>
                    <a:close/>
                    <a:moveTo>
                      <a:pt x="7056" y="7130"/>
                    </a:moveTo>
                    <a:lnTo>
                      <a:pt x="7056" y="7489"/>
                    </a:lnTo>
                    <a:lnTo>
                      <a:pt x="6703" y="7489"/>
                    </a:lnTo>
                    <a:lnTo>
                      <a:pt x="6703" y="7130"/>
                    </a:lnTo>
                    <a:close/>
                    <a:moveTo>
                      <a:pt x="7484" y="7130"/>
                    </a:moveTo>
                    <a:lnTo>
                      <a:pt x="7484" y="7489"/>
                    </a:lnTo>
                    <a:lnTo>
                      <a:pt x="7130" y="7489"/>
                    </a:lnTo>
                    <a:lnTo>
                      <a:pt x="7130" y="7130"/>
                    </a:lnTo>
                    <a:close/>
                    <a:moveTo>
                      <a:pt x="7911" y="7130"/>
                    </a:moveTo>
                    <a:lnTo>
                      <a:pt x="7911" y="7489"/>
                    </a:lnTo>
                    <a:lnTo>
                      <a:pt x="7558" y="7489"/>
                    </a:lnTo>
                    <a:lnTo>
                      <a:pt x="7558" y="7130"/>
                    </a:lnTo>
                    <a:close/>
                    <a:moveTo>
                      <a:pt x="8338" y="7130"/>
                    </a:moveTo>
                    <a:lnTo>
                      <a:pt x="8338" y="7489"/>
                    </a:lnTo>
                    <a:lnTo>
                      <a:pt x="7985" y="7489"/>
                    </a:lnTo>
                    <a:lnTo>
                      <a:pt x="7985" y="7130"/>
                    </a:lnTo>
                    <a:close/>
                    <a:moveTo>
                      <a:pt x="8765" y="7130"/>
                    </a:moveTo>
                    <a:lnTo>
                      <a:pt x="8765" y="7489"/>
                    </a:lnTo>
                    <a:lnTo>
                      <a:pt x="8412" y="7489"/>
                    </a:lnTo>
                    <a:lnTo>
                      <a:pt x="8412" y="7130"/>
                    </a:lnTo>
                    <a:close/>
                    <a:moveTo>
                      <a:pt x="9192" y="7130"/>
                    </a:moveTo>
                    <a:lnTo>
                      <a:pt x="9192" y="7489"/>
                    </a:lnTo>
                    <a:lnTo>
                      <a:pt x="8839" y="7489"/>
                    </a:lnTo>
                    <a:lnTo>
                      <a:pt x="8839" y="7130"/>
                    </a:lnTo>
                    <a:close/>
                    <a:moveTo>
                      <a:pt x="9619" y="7130"/>
                    </a:moveTo>
                    <a:lnTo>
                      <a:pt x="9619" y="7489"/>
                    </a:lnTo>
                    <a:lnTo>
                      <a:pt x="9266" y="7489"/>
                    </a:lnTo>
                    <a:lnTo>
                      <a:pt x="9266" y="7130"/>
                    </a:lnTo>
                    <a:close/>
                    <a:moveTo>
                      <a:pt x="10046" y="7130"/>
                    </a:moveTo>
                    <a:lnTo>
                      <a:pt x="10046" y="7489"/>
                    </a:lnTo>
                    <a:lnTo>
                      <a:pt x="9693" y="7489"/>
                    </a:lnTo>
                    <a:lnTo>
                      <a:pt x="9693" y="7130"/>
                    </a:lnTo>
                    <a:close/>
                    <a:moveTo>
                      <a:pt x="10474" y="7130"/>
                    </a:moveTo>
                    <a:lnTo>
                      <a:pt x="10474" y="7489"/>
                    </a:lnTo>
                    <a:lnTo>
                      <a:pt x="10120" y="7489"/>
                    </a:lnTo>
                    <a:lnTo>
                      <a:pt x="10120" y="7130"/>
                    </a:lnTo>
                    <a:close/>
                    <a:moveTo>
                      <a:pt x="10901" y="7130"/>
                    </a:moveTo>
                    <a:lnTo>
                      <a:pt x="10901" y="7489"/>
                    </a:lnTo>
                    <a:lnTo>
                      <a:pt x="10548" y="7489"/>
                    </a:lnTo>
                    <a:lnTo>
                      <a:pt x="10548" y="7130"/>
                    </a:lnTo>
                    <a:close/>
                    <a:moveTo>
                      <a:pt x="11328" y="7130"/>
                    </a:moveTo>
                    <a:lnTo>
                      <a:pt x="11328" y="7489"/>
                    </a:lnTo>
                    <a:lnTo>
                      <a:pt x="10975" y="7489"/>
                    </a:lnTo>
                    <a:lnTo>
                      <a:pt x="10975" y="7130"/>
                    </a:lnTo>
                    <a:close/>
                    <a:moveTo>
                      <a:pt x="11755" y="7130"/>
                    </a:moveTo>
                    <a:lnTo>
                      <a:pt x="11755" y="7489"/>
                    </a:lnTo>
                    <a:lnTo>
                      <a:pt x="11402" y="7489"/>
                    </a:lnTo>
                    <a:lnTo>
                      <a:pt x="11402" y="7130"/>
                    </a:lnTo>
                    <a:close/>
                    <a:moveTo>
                      <a:pt x="649" y="7558"/>
                    </a:moveTo>
                    <a:lnTo>
                      <a:pt x="649" y="7916"/>
                    </a:lnTo>
                    <a:lnTo>
                      <a:pt x="296" y="7916"/>
                    </a:lnTo>
                    <a:lnTo>
                      <a:pt x="296" y="7558"/>
                    </a:lnTo>
                    <a:close/>
                    <a:moveTo>
                      <a:pt x="1076" y="7558"/>
                    </a:moveTo>
                    <a:lnTo>
                      <a:pt x="1076" y="7916"/>
                    </a:lnTo>
                    <a:lnTo>
                      <a:pt x="723" y="7916"/>
                    </a:lnTo>
                    <a:lnTo>
                      <a:pt x="723" y="7558"/>
                    </a:lnTo>
                    <a:close/>
                    <a:moveTo>
                      <a:pt x="1504" y="7558"/>
                    </a:moveTo>
                    <a:lnTo>
                      <a:pt x="1504" y="7916"/>
                    </a:lnTo>
                    <a:lnTo>
                      <a:pt x="1151" y="7916"/>
                    </a:lnTo>
                    <a:lnTo>
                      <a:pt x="1151" y="7558"/>
                    </a:lnTo>
                    <a:close/>
                    <a:moveTo>
                      <a:pt x="1931" y="7558"/>
                    </a:moveTo>
                    <a:lnTo>
                      <a:pt x="1931" y="7916"/>
                    </a:lnTo>
                    <a:lnTo>
                      <a:pt x="1578" y="7916"/>
                    </a:lnTo>
                    <a:lnTo>
                      <a:pt x="1578" y="7558"/>
                    </a:lnTo>
                    <a:close/>
                    <a:moveTo>
                      <a:pt x="2358" y="7558"/>
                    </a:moveTo>
                    <a:lnTo>
                      <a:pt x="2358" y="7916"/>
                    </a:lnTo>
                    <a:lnTo>
                      <a:pt x="2005" y="7916"/>
                    </a:lnTo>
                    <a:lnTo>
                      <a:pt x="2005" y="7558"/>
                    </a:lnTo>
                    <a:close/>
                    <a:moveTo>
                      <a:pt x="2785" y="7558"/>
                    </a:moveTo>
                    <a:lnTo>
                      <a:pt x="2785" y="7916"/>
                    </a:lnTo>
                    <a:lnTo>
                      <a:pt x="2432" y="7916"/>
                    </a:lnTo>
                    <a:lnTo>
                      <a:pt x="2432" y="7558"/>
                    </a:lnTo>
                    <a:close/>
                    <a:moveTo>
                      <a:pt x="3212" y="7558"/>
                    </a:moveTo>
                    <a:lnTo>
                      <a:pt x="3212" y="7916"/>
                    </a:lnTo>
                    <a:lnTo>
                      <a:pt x="2859" y="7916"/>
                    </a:lnTo>
                    <a:lnTo>
                      <a:pt x="2859" y="7558"/>
                    </a:lnTo>
                    <a:close/>
                    <a:moveTo>
                      <a:pt x="3639" y="7558"/>
                    </a:moveTo>
                    <a:lnTo>
                      <a:pt x="3639" y="7916"/>
                    </a:lnTo>
                    <a:lnTo>
                      <a:pt x="3286" y="7916"/>
                    </a:lnTo>
                    <a:lnTo>
                      <a:pt x="3286" y="7558"/>
                    </a:lnTo>
                    <a:close/>
                    <a:moveTo>
                      <a:pt x="4066" y="7558"/>
                    </a:moveTo>
                    <a:lnTo>
                      <a:pt x="4066" y="7916"/>
                    </a:lnTo>
                    <a:lnTo>
                      <a:pt x="3713" y="7916"/>
                    </a:lnTo>
                    <a:lnTo>
                      <a:pt x="3713" y="7558"/>
                    </a:lnTo>
                    <a:close/>
                    <a:moveTo>
                      <a:pt x="4494" y="7558"/>
                    </a:moveTo>
                    <a:lnTo>
                      <a:pt x="4494" y="7916"/>
                    </a:lnTo>
                    <a:lnTo>
                      <a:pt x="4140" y="7916"/>
                    </a:lnTo>
                    <a:lnTo>
                      <a:pt x="4140" y="7558"/>
                    </a:lnTo>
                    <a:close/>
                    <a:moveTo>
                      <a:pt x="4921" y="7558"/>
                    </a:moveTo>
                    <a:lnTo>
                      <a:pt x="4921" y="7916"/>
                    </a:lnTo>
                    <a:lnTo>
                      <a:pt x="4568" y="7916"/>
                    </a:lnTo>
                    <a:lnTo>
                      <a:pt x="4568" y="7558"/>
                    </a:lnTo>
                    <a:close/>
                    <a:moveTo>
                      <a:pt x="5348" y="7558"/>
                    </a:moveTo>
                    <a:lnTo>
                      <a:pt x="5348" y="7916"/>
                    </a:lnTo>
                    <a:lnTo>
                      <a:pt x="4995" y="7916"/>
                    </a:lnTo>
                    <a:lnTo>
                      <a:pt x="4995" y="7558"/>
                    </a:lnTo>
                    <a:close/>
                    <a:moveTo>
                      <a:pt x="5775" y="7558"/>
                    </a:moveTo>
                    <a:lnTo>
                      <a:pt x="5775" y="7916"/>
                    </a:lnTo>
                    <a:lnTo>
                      <a:pt x="5422" y="7916"/>
                    </a:lnTo>
                    <a:lnTo>
                      <a:pt x="5422" y="7558"/>
                    </a:lnTo>
                    <a:close/>
                    <a:moveTo>
                      <a:pt x="6202" y="7558"/>
                    </a:moveTo>
                    <a:lnTo>
                      <a:pt x="6202" y="7916"/>
                    </a:lnTo>
                    <a:lnTo>
                      <a:pt x="5849" y="7916"/>
                    </a:lnTo>
                    <a:lnTo>
                      <a:pt x="5849" y="7558"/>
                    </a:lnTo>
                    <a:close/>
                    <a:moveTo>
                      <a:pt x="6629" y="7558"/>
                    </a:moveTo>
                    <a:lnTo>
                      <a:pt x="6629" y="7916"/>
                    </a:lnTo>
                    <a:lnTo>
                      <a:pt x="6276" y="7916"/>
                    </a:lnTo>
                    <a:lnTo>
                      <a:pt x="6276" y="7558"/>
                    </a:lnTo>
                    <a:close/>
                    <a:moveTo>
                      <a:pt x="7056" y="7558"/>
                    </a:moveTo>
                    <a:lnTo>
                      <a:pt x="7056" y="7916"/>
                    </a:lnTo>
                    <a:lnTo>
                      <a:pt x="6703" y="7916"/>
                    </a:lnTo>
                    <a:lnTo>
                      <a:pt x="6703" y="7558"/>
                    </a:lnTo>
                    <a:close/>
                    <a:moveTo>
                      <a:pt x="7484" y="7558"/>
                    </a:moveTo>
                    <a:lnTo>
                      <a:pt x="7484" y="7916"/>
                    </a:lnTo>
                    <a:lnTo>
                      <a:pt x="7130" y="7916"/>
                    </a:lnTo>
                    <a:lnTo>
                      <a:pt x="7130" y="7558"/>
                    </a:lnTo>
                    <a:close/>
                    <a:moveTo>
                      <a:pt x="7911" y="7558"/>
                    </a:moveTo>
                    <a:lnTo>
                      <a:pt x="7911" y="7916"/>
                    </a:lnTo>
                    <a:lnTo>
                      <a:pt x="7558" y="7916"/>
                    </a:lnTo>
                    <a:lnTo>
                      <a:pt x="7558" y="7558"/>
                    </a:lnTo>
                    <a:close/>
                    <a:moveTo>
                      <a:pt x="8338" y="7558"/>
                    </a:moveTo>
                    <a:lnTo>
                      <a:pt x="8338" y="7916"/>
                    </a:lnTo>
                    <a:lnTo>
                      <a:pt x="7985" y="7916"/>
                    </a:lnTo>
                    <a:lnTo>
                      <a:pt x="7985" y="7558"/>
                    </a:lnTo>
                    <a:close/>
                    <a:moveTo>
                      <a:pt x="8765" y="7558"/>
                    </a:moveTo>
                    <a:lnTo>
                      <a:pt x="8765" y="7916"/>
                    </a:lnTo>
                    <a:lnTo>
                      <a:pt x="8412" y="7916"/>
                    </a:lnTo>
                    <a:lnTo>
                      <a:pt x="8412" y="7558"/>
                    </a:lnTo>
                    <a:close/>
                    <a:moveTo>
                      <a:pt x="9192" y="7558"/>
                    </a:moveTo>
                    <a:lnTo>
                      <a:pt x="9192" y="7916"/>
                    </a:lnTo>
                    <a:lnTo>
                      <a:pt x="8839" y="7916"/>
                    </a:lnTo>
                    <a:lnTo>
                      <a:pt x="8839" y="7558"/>
                    </a:lnTo>
                    <a:close/>
                    <a:moveTo>
                      <a:pt x="9619" y="7558"/>
                    </a:moveTo>
                    <a:lnTo>
                      <a:pt x="9619" y="7916"/>
                    </a:lnTo>
                    <a:lnTo>
                      <a:pt x="9266" y="7916"/>
                    </a:lnTo>
                    <a:lnTo>
                      <a:pt x="9266" y="7558"/>
                    </a:lnTo>
                    <a:close/>
                    <a:moveTo>
                      <a:pt x="10046" y="7558"/>
                    </a:moveTo>
                    <a:lnTo>
                      <a:pt x="10046" y="7916"/>
                    </a:lnTo>
                    <a:lnTo>
                      <a:pt x="9693" y="7916"/>
                    </a:lnTo>
                    <a:lnTo>
                      <a:pt x="9693" y="7558"/>
                    </a:lnTo>
                    <a:close/>
                    <a:moveTo>
                      <a:pt x="10474" y="7558"/>
                    </a:moveTo>
                    <a:lnTo>
                      <a:pt x="10474" y="7916"/>
                    </a:lnTo>
                    <a:lnTo>
                      <a:pt x="10120" y="7916"/>
                    </a:lnTo>
                    <a:lnTo>
                      <a:pt x="10120" y="7558"/>
                    </a:lnTo>
                    <a:close/>
                    <a:moveTo>
                      <a:pt x="10901" y="7558"/>
                    </a:moveTo>
                    <a:lnTo>
                      <a:pt x="10901" y="7916"/>
                    </a:lnTo>
                    <a:lnTo>
                      <a:pt x="10548" y="7916"/>
                    </a:lnTo>
                    <a:lnTo>
                      <a:pt x="10548" y="7558"/>
                    </a:lnTo>
                    <a:close/>
                    <a:moveTo>
                      <a:pt x="11328" y="7558"/>
                    </a:moveTo>
                    <a:lnTo>
                      <a:pt x="11328" y="7916"/>
                    </a:lnTo>
                    <a:lnTo>
                      <a:pt x="10975" y="7916"/>
                    </a:lnTo>
                    <a:lnTo>
                      <a:pt x="10975" y="7558"/>
                    </a:lnTo>
                    <a:close/>
                    <a:moveTo>
                      <a:pt x="11755" y="7558"/>
                    </a:moveTo>
                    <a:lnTo>
                      <a:pt x="11755" y="7916"/>
                    </a:lnTo>
                    <a:lnTo>
                      <a:pt x="11402" y="7916"/>
                    </a:lnTo>
                    <a:lnTo>
                      <a:pt x="11402" y="7558"/>
                    </a:lnTo>
                    <a:close/>
                    <a:moveTo>
                      <a:pt x="649" y="7985"/>
                    </a:moveTo>
                    <a:lnTo>
                      <a:pt x="649" y="8344"/>
                    </a:lnTo>
                    <a:lnTo>
                      <a:pt x="296" y="8344"/>
                    </a:lnTo>
                    <a:lnTo>
                      <a:pt x="296" y="7985"/>
                    </a:lnTo>
                    <a:close/>
                    <a:moveTo>
                      <a:pt x="1076" y="7985"/>
                    </a:moveTo>
                    <a:lnTo>
                      <a:pt x="1076" y="8344"/>
                    </a:lnTo>
                    <a:lnTo>
                      <a:pt x="723" y="8344"/>
                    </a:lnTo>
                    <a:lnTo>
                      <a:pt x="723" y="7985"/>
                    </a:lnTo>
                    <a:close/>
                    <a:moveTo>
                      <a:pt x="1504" y="7985"/>
                    </a:moveTo>
                    <a:lnTo>
                      <a:pt x="1504" y="8344"/>
                    </a:lnTo>
                    <a:lnTo>
                      <a:pt x="1151" y="8344"/>
                    </a:lnTo>
                    <a:lnTo>
                      <a:pt x="1151" y="7985"/>
                    </a:lnTo>
                    <a:close/>
                    <a:moveTo>
                      <a:pt x="1931" y="7985"/>
                    </a:moveTo>
                    <a:lnTo>
                      <a:pt x="1931" y="8344"/>
                    </a:lnTo>
                    <a:lnTo>
                      <a:pt x="1578" y="8344"/>
                    </a:lnTo>
                    <a:lnTo>
                      <a:pt x="1578" y="7985"/>
                    </a:lnTo>
                    <a:close/>
                    <a:moveTo>
                      <a:pt x="2358" y="7985"/>
                    </a:moveTo>
                    <a:lnTo>
                      <a:pt x="2358" y="8344"/>
                    </a:lnTo>
                    <a:lnTo>
                      <a:pt x="2005" y="8344"/>
                    </a:lnTo>
                    <a:lnTo>
                      <a:pt x="2005" y="7985"/>
                    </a:lnTo>
                    <a:close/>
                    <a:moveTo>
                      <a:pt x="2785" y="7985"/>
                    </a:moveTo>
                    <a:lnTo>
                      <a:pt x="2785" y="8344"/>
                    </a:lnTo>
                    <a:lnTo>
                      <a:pt x="2432" y="8344"/>
                    </a:lnTo>
                    <a:lnTo>
                      <a:pt x="2432" y="7985"/>
                    </a:lnTo>
                    <a:close/>
                    <a:moveTo>
                      <a:pt x="3212" y="7985"/>
                    </a:moveTo>
                    <a:lnTo>
                      <a:pt x="3212" y="8344"/>
                    </a:lnTo>
                    <a:lnTo>
                      <a:pt x="2859" y="8344"/>
                    </a:lnTo>
                    <a:lnTo>
                      <a:pt x="2859" y="7985"/>
                    </a:lnTo>
                    <a:close/>
                    <a:moveTo>
                      <a:pt x="3639" y="7985"/>
                    </a:moveTo>
                    <a:lnTo>
                      <a:pt x="3639" y="8344"/>
                    </a:lnTo>
                    <a:lnTo>
                      <a:pt x="3286" y="8344"/>
                    </a:lnTo>
                    <a:lnTo>
                      <a:pt x="3286" y="7985"/>
                    </a:lnTo>
                    <a:close/>
                    <a:moveTo>
                      <a:pt x="4066" y="7985"/>
                    </a:moveTo>
                    <a:lnTo>
                      <a:pt x="4066" y="8344"/>
                    </a:lnTo>
                    <a:lnTo>
                      <a:pt x="3713" y="8344"/>
                    </a:lnTo>
                    <a:lnTo>
                      <a:pt x="3713" y="7985"/>
                    </a:lnTo>
                    <a:close/>
                    <a:moveTo>
                      <a:pt x="4494" y="7985"/>
                    </a:moveTo>
                    <a:lnTo>
                      <a:pt x="4494" y="8344"/>
                    </a:lnTo>
                    <a:lnTo>
                      <a:pt x="4140" y="8344"/>
                    </a:lnTo>
                    <a:lnTo>
                      <a:pt x="4140" y="7985"/>
                    </a:lnTo>
                    <a:close/>
                    <a:moveTo>
                      <a:pt x="4921" y="7985"/>
                    </a:moveTo>
                    <a:lnTo>
                      <a:pt x="4921" y="8344"/>
                    </a:lnTo>
                    <a:lnTo>
                      <a:pt x="4568" y="8344"/>
                    </a:lnTo>
                    <a:lnTo>
                      <a:pt x="4568" y="7985"/>
                    </a:lnTo>
                    <a:close/>
                    <a:moveTo>
                      <a:pt x="5348" y="7985"/>
                    </a:moveTo>
                    <a:lnTo>
                      <a:pt x="5348" y="8344"/>
                    </a:lnTo>
                    <a:lnTo>
                      <a:pt x="4995" y="8344"/>
                    </a:lnTo>
                    <a:lnTo>
                      <a:pt x="4995" y="7985"/>
                    </a:lnTo>
                    <a:close/>
                    <a:moveTo>
                      <a:pt x="5775" y="7985"/>
                    </a:moveTo>
                    <a:lnTo>
                      <a:pt x="5775" y="8344"/>
                    </a:lnTo>
                    <a:lnTo>
                      <a:pt x="5422" y="8344"/>
                    </a:lnTo>
                    <a:lnTo>
                      <a:pt x="5422" y="7985"/>
                    </a:lnTo>
                    <a:close/>
                    <a:moveTo>
                      <a:pt x="6202" y="7985"/>
                    </a:moveTo>
                    <a:lnTo>
                      <a:pt x="6202" y="8344"/>
                    </a:lnTo>
                    <a:lnTo>
                      <a:pt x="5849" y="8344"/>
                    </a:lnTo>
                    <a:lnTo>
                      <a:pt x="5849" y="7985"/>
                    </a:lnTo>
                    <a:close/>
                    <a:moveTo>
                      <a:pt x="6629" y="7985"/>
                    </a:moveTo>
                    <a:lnTo>
                      <a:pt x="6629" y="8344"/>
                    </a:lnTo>
                    <a:lnTo>
                      <a:pt x="6276" y="8344"/>
                    </a:lnTo>
                    <a:lnTo>
                      <a:pt x="6276" y="7985"/>
                    </a:lnTo>
                    <a:close/>
                    <a:moveTo>
                      <a:pt x="7056" y="7985"/>
                    </a:moveTo>
                    <a:lnTo>
                      <a:pt x="7056" y="8344"/>
                    </a:lnTo>
                    <a:lnTo>
                      <a:pt x="6703" y="8344"/>
                    </a:lnTo>
                    <a:lnTo>
                      <a:pt x="6703" y="7985"/>
                    </a:lnTo>
                    <a:close/>
                    <a:moveTo>
                      <a:pt x="7484" y="7985"/>
                    </a:moveTo>
                    <a:lnTo>
                      <a:pt x="7484" y="8344"/>
                    </a:lnTo>
                    <a:lnTo>
                      <a:pt x="7130" y="8344"/>
                    </a:lnTo>
                    <a:lnTo>
                      <a:pt x="7130" y="7985"/>
                    </a:lnTo>
                    <a:close/>
                    <a:moveTo>
                      <a:pt x="7911" y="7985"/>
                    </a:moveTo>
                    <a:lnTo>
                      <a:pt x="7911" y="8344"/>
                    </a:lnTo>
                    <a:lnTo>
                      <a:pt x="7558" y="8344"/>
                    </a:lnTo>
                    <a:lnTo>
                      <a:pt x="7558" y="7985"/>
                    </a:lnTo>
                    <a:close/>
                    <a:moveTo>
                      <a:pt x="8338" y="7985"/>
                    </a:moveTo>
                    <a:lnTo>
                      <a:pt x="8338" y="8344"/>
                    </a:lnTo>
                    <a:lnTo>
                      <a:pt x="7985" y="8344"/>
                    </a:lnTo>
                    <a:lnTo>
                      <a:pt x="7985" y="7985"/>
                    </a:lnTo>
                    <a:close/>
                    <a:moveTo>
                      <a:pt x="8765" y="7985"/>
                    </a:moveTo>
                    <a:lnTo>
                      <a:pt x="8765" y="8344"/>
                    </a:lnTo>
                    <a:lnTo>
                      <a:pt x="8412" y="8344"/>
                    </a:lnTo>
                    <a:lnTo>
                      <a:pt x="8412" y="7985"/>
                    </a:lnTo>
                    <a:close/>
                    <a:moveTo>
                      <a:pt x="9192" y="7985"/>
                    </a:moveTo>
                    <a:lnTo>
                      <a:pt x="9192" y="8344"/>
                    </a:lnTo>
                    <a:lnTo>
                      <a:pt x="8839" y="8344"/>
                    </a:lnTo>
                    <a:lnTo>
                      <a:pt x="8839" y="7985"/>
                    </a:lnTo>
                    <a:close/>
                    <a:moveTo>
                      <a:pt x="9619" y="7985"/>
                    </a:moveTo>
                    <a:lnTo>
                      <a:pt x="9619" y="8344"/>
                    </a:lnTo>
                    <a:lnTo>
                      <a:pt x="9266" y="8344"/>
                    </a:lnTo>
                    <a:lnTo>
                      <a:pt x="9266" y="7985"/>
                    </a:lnTo>
                    <a:close/>
                    <a:moveTo>
                      <a:pt x="10046" y="7985"/>
                    </a:moveTo>
                    <a:lnTo>
                      <a:pt x="10046" y="8344"/>
                    </a:lnTo>
                    <a:lnTo>
                      <a:pt x="9693" y="8344"/>
                    </a:lnTo>
                    <a:lnTo>
                      <a:pt x="9693" y="7985"/>
                    </a:lnTo>
                    <a:close/>
                    <a:moveTo>
                      <a:pt x="10474" y="7985"/>
                    </a:moveTo>
                    <a:lnTo>
                      <a:pt x="10474" y="8344"/>
                    </a:lnTo>
                    <a:lnTo>
                      <a:pt x="10120" y="8344"/>
                    </a:lnTo>
                    <a:lnTo>
                      <a:pt x="10120" y="7985"/>
                    </a:lnTo>
                    <a:close/>
                    <a:moveTo>
                      <a:pt x="10901" y="7985"/>
                    </a:moveTo>
                    <a:lnTo>
                      <a:pt x="10901" y="8344"/>
                    </a:lnTo>
                    <a:lnTo>
                      <a:pt x="10548" y="8344"/>
                    </a:lnTo>
                    <a:lnTo>
                      <a:pt x="10548" y="7985"/>
                    </a:lnTo>
                    <a:close/>
                    <a:moveTo>
                      <a:pt x="11328" y="7985"/>
                    </a:moveTo>
                    <a:lnTo>
                      <a:pt x="11328" y="8344"/>
                    </a:lnTo>
                    <a:lnTo>
                      <a:pt x="10975" y="8344"/>
                    </a:lnTo>
                    <a:lnTo>
                      <a:pt x="10975" y="7985"/>
                    </a:lnTo>
                    <a:close/>
                    <a:moveTo>
                      <a:pt x="11755" y="7985"/>
                    </a:moveTo>
                    <a:lnTo>
                      <a:pt x="11755" y="8344"/>
                    </a:lnTo>
                    <a:lnTo>
                      <a:pt x="11402" y="8344"/>
                    </a:lnTo>
                    <a:lnTo>
                      <a:pt x="11402" y="7985"/>
                    </a:lnTo>
                    <a:close/>
                    <a:moveTo>
                      <a:pt x="649" y="8412"/>
                    </a:moveTo>
                    <a:lnTo>
                      <a:pt x="649" y="8771"/>
                    </a:lnTo>
                    <a:lnTo>
                      <a:pt x="296" y="8771"/>
                    </a:lnTo>
                    <a:lnTo>
                      <a:pt x="296" y="8412"/>
                    </a:lnTo>
                    <a:close/>
                    <a:moveTo>
                      <a:pt x="1076" y="8412"/>
                    </a:moveTo>
                    <a:lnTo>
                      <a:pt x="1076" y="8771"/>
                    </a:lnTo>
                    <a:lnTo>
                      <a:pt x="723" y="8771"/>
                    </a:lnTo>
                    <a:lnTo>
                      <a:pt x="723" y="8412"/>
                    </a:lnTo>
                    <a:close/>
                    <a:moveTo>
                      <a:pt x="1504" y="8412"/>
                    </a:moveTo>
                    <a:lnTo>
                      <a:pt x="1504" y="8771"/>
                    </a:lnTo>
                    <a:lnTo>
                      <a:pt x="1151" y="8771"/>
                    </a:lnTo>
                    <a:lnTo>
                      <a:pt x="1151" y="8412"/>
                    </a:lnTo>
                    <a:close/>
                    <a:moveTo>
                      <a:pt x="1931" y="8412"/>
                    </a:moveTo>
                    <a:lnTo>
                      <a:pt x="1931" y="8771"/>
                    </a:lnTo>
                    <a:lnTo>
                      <a:pt x="1578" y="8771"/>
                    </a:lnTo>
                    <a:lnTo>
                      <a:pt x="1578" y="8412"/>
                    </a:lnTo>
                    <a:close/>
                    <a:moveTo>
                      <a:pt x="2358" y="8412"/>
                    </a:moveTo>
                    <a:lnTo>
                      <a:pt x="2358" y="8771"/>
                    </a:lnTo>
                    <a:lnTo>
                      <a:pt x="2005" y="8771"/>
                    </a:lnTo>
                    <a:lnTo>
                      <a:pt x="2005" y="8412"/>
                    </a:lnTo>
                    <a:close/>
                    <a:moveTo>
                      <a:pt x="2785" y="8412"/>
                    </a:moveTo>
                    <a:lnTo>
                      <a:pt x="2785" y="8771"/>
                    </a:lnTo>
                    <a:lnTo>
                      <a:pt x="2432" y="8771"/>
                    </a:lnTo>
                    <a:lnTo>
                      <a:pt x="2432" y="8412"/>
                    </a:lnTo>
                    <a:close/>
                    <a:moveTo>
                      <a:pt x="3212" y="8412"/>
                    </a:moveTo>
                    <a:lnTo>
                      <a:pt x="3212" y="8771"/>
                    </a:lnTo>
                    <a:lnTo>
                      <a:pt x="2859" y="8771"/>
                    </a:lnTo>
                    <a:lnTo>
                      <a:pt x="2859" y="8412"/>
                    </a:lnTo>
                    <a:close/>
                    <a:moveTo>
                      <a:pt x="3639" y="8412"/>
                    </a:moveTo>
                    <a:lnTo>
                      <a:pt x="3639" y="8771"/>
                    </a:lnTo>
                    <a:lnTo>
                      <a:pt x="3286" y="8771"/>
                    </a:lnTo>
                    <a:lnTo>
                      <a:pt x="3286" y="8412"/>
                    </a:lnTo>
                    <a:close/>
                    <a:moveTo>
                      <a:pt x="4066" y="8412"/>
                    </a:moveTo>
                    <a:lnTo>
                      <a:pt x="4066" y="8771"/>
                    </a:lnTo>
                    <a:lnTo>
                      <a:pt x="3713" y="8771"/>
                    </a:lnTo>
                    <a:lnTo>
                      <a:pt x="3713" y="8412"/>
                    </a:lnTo>
                    <a:close/>
                    <a:moveTo>
                      <a:pt x="4494" y="8412"/>
                    </a:moveTo>
                    <a:lnTo>
                      <a:pt x="4494" y="8771"/>
                    </a:lnTo>
                    <a:lnTo>
                      <a:pt x="4140" y="8771"/>
                    </a:lnTo>
                    <a:lnTo>
                      <a:pt x="4140" y="8412"/>
                    </a:lnTo>
                    <a:close/>
                    <a:moveTo>
                      <a:pt x="4921" y="8412"/>
                    </a:moveTo>
                    <a:lnTo>
                      <a:pt x="4921" y="8771"/>
                    </a:lnTo>
                    <a:lnTo>
                      <a:pt x="4568" y="8771"/>
                    </a:lnTo>
                    <a:lnTo>
                      <a:pt x="4568" y="8412"/>
                    </a:lnTo>
                    <a:close/>
                    <a:moveTo>
                      <a:pt x="5348" y="8412"/>
                    </a:moveTo>
                    <a:lnTo>
                      <a:pt x="5348" y="8771"/>
                    </a:lnTo>
                    <a:lnTo>
                      <a:pt x="4995" y="8771"/>
                    </a:lnTo>
                    <a:lnTo>
                      <a:pt x="4995" y="8412"/>
                    </a:lnTo>
                    <a:close/>
                    <a:moveTo>
                      <a:pt x="5775" y="8412"/>
                    </a:moveTo>
                    <a:lnTo>
                      <a:pt x="5775" y="8771"/>
                    </a:lnTo>
                    <a:lnTo>
                      <a:pt x="5422" y="8771"/>
                    </a:lnTo>
                    <a:lnTo>
                      <a:pt x="5422" y="8412"/>
                    </a:lnTo>
                    <a:close/>
                    <a:moveTo>
                      <a:pt x="6202" y="8412"/>
                    </a:moveTo>
                    <a:lnTo>
                      <a:pt x="6202" y="8771"/>
                    </a:lnTo>
                    <a:lnTo>
                      <a:pt x="5849" y="8771"/>
                    </a:lnTo>
                    <a:lnTo>
                      <a:pt x="5849" y="8412"/>
                    </a:lnTo>
                    <a:close/>
                    <a:moveTo>
                      <a:pt x="6629" y="8412"/>
                    </a:moveTo>
                    <a:lnTo>
                      <a:pt x="6629" y="8771"/>
                    </a:lnTo>
                    <a:lnTo>
                      <a:pt x="6276" y="8771"/>
                    </a:lnTo>
                    <a:lnTo>
                      <a:pt x="6276" y="8412"/>
                    </a:lnTo>
                    <a:close/>
                    <a:moveTo>
                      <a:pt x="7056" y="8412"/>
                    </a:moveTo>
                    <a:lnTo>
                      <a:pt x="7056" y="8771"/>
                    </a:lnTo>
                    <a:lnTo>
                      <a:pt x="6703" y="8771"/>
                    </a:lnTo>
                    <a:lnTo>
                      <a:pt x="6703" y="8412"/>
                    </a:lnTo>
                    <a:close/>
                    <a:moveTo>
                      <a:pt x="7484" y="8412"/>
                    </a:moveTo>
                    <a:lnTo>
                      <a:pt x="7484" y="8771"/>
                    </a:lnTo>
                    <a:lnTo>
                      <a:pt x="7130" y="8771"/>
                    </a:lnTo>
                    <a:lnTo>
                      <a:pt x="7130" y="8412"/>
                    </a:lnTo>
                    <a:close/>
                    <a:moveTo>
                      <a:pt x="7911" y="8412"/>
                    </a:moveTo>
                    <a:lnTo>
                      <a:pt x="7911" y="8771"/>
                    </a:lnTo>
                    <a:lnTo>
                      <a:pt x="7558" y="8771"/>
                    </a:lnTo>
                    <a:lnTo>
                      <a:pt x="7558" y="8412"/>
                    </a:lnTo>
                    <a:close/>
                    <a:moveTo>
                      <a:pt x="8338" y="8412"/>
                    </a:moveTo>
                    <a:lnTo>
                      <a:pt x="8338" y="8771"/>
                    </a:lnTo>
                    <a:lnTo>
                      <a:pt x="7985" y="8771"/>
                    </a:lnTo>
                    <a:lnTo>
                      <a:pt x="7985" y="8412"/>
                    </a:lnTo>
                    <a:close/>
                    <a:moveTo>
                      <a:pt x="8765" y="8412"/>
                    </a:moveTo>
                    <a:lnTo>
                      <a:pt x="8765" y="8771"/>
                    </a:lnTo>
                    <a:lnTo>
                      <a:pt x="8412" y="8771"/>
                    </a:lnTo>
                    <a:lnTo>
                      <a:pt x="8412" y="8412"/>
                    </a:lnTo>
                    <a:close/>
                    <a:moveTo>
                      <a:pt x="9192" y="8412"/>
                    </a:moveTo>
                    <a:lnTo>
                      <a:pt x="9192" y="8771"/>
                    </a:lnTo>
                    <a:lnTo>
                      <a:pt x="8839" y="8771"/>
                    </a:lnTo>
                    <a:lnTo>
                      <a:pt x="8839" y="8412"/>
                    </a:lnTo>
                    <a:close/>
                    <a:moveTo>
                      <a:pt x="9619" y="8412"/>
                    </a:moveTo>
                    <a:lnTo>
                      <a:pt x="9619" y="8771"/>
                    </a:lnTo>
                    <a:lnTo>
                      <a:pt x="9266" y="8771"/>
                    </a:lnTo>
                    <a:lnTo>
                      <a:pt x="9266" y="8412"/>
                    </a:lnTo>
                    <a:close/>
                    <a:moveTo>
                      <a:pt x="10046" y="8412"/>
                    </a:moveTo>
                    <a:lnTo>
                      <a:pt x="10046" y="8771"/>
                    </a:lnTo>
                    <a:lnTo>
                      <a:pt x="9693" y="8771"/>
                    </a:lnTo>
                    <a:lnTo>
                      <a:pt x="9693" y="8412"/>
                    </a:lnTo>
                    <a:close/>
                    <a:moveTo>
                      <a:pt x="10474" y="8412"/>
                    </a:moveTo>
                    <a:lnTo>
                      <a:pt x="10474" y="8771"/>
                    </a:lnTo>
                    <a:lnTo>
                      <a:pt x="10120" y="8771"/>
                    </a:lnTo>
                    <a:lnTo>
                      <a:pt x="10120" y="8412"/>
                    </a:lnTo>
                    <a:close/>
                    <a:moveTo>
                      <a:pt x="10901" y="8412"/>
                    </a:moveTo>
                    <a:lnTo>
                      <a:pt x="10901" y="8771"/>
                    </a:lnTo>
                    <a:lnTo>
                      <a:pt x="10548" y="8771"/>
                    </a:lnTo>
                    <a:lnTo>
                      <a:pt x="10548" y="8412"/>
                    </a:lnTo>
                    <a:close/>
                    <a:moveTo>
                      <a:pt x="11328" y="8412"/>
                    </a:moveTo>
                    <a:lnTo>
                      <a:pt x="11328" y="8771"/>
                    </a:lnTo>
                    <a:lnTo>
                      <a:pt x="10975" y="8771"/>
                    </a:lnTo>
                    <a:lnTo>
                      <a:pt x="10975" y="8412"/>
                    </a:lnTo>
                    <a:close/>
                    <a:moveTo>
                      <a:pt x="11755" y="8412"/>
                    </a:moveTo>
                    <a:lnTo>
                      <a:pt x="11755" y="8771"/>
                    </a:lnTo>
                    <a:lnTo>
                      <a:pt x="11402" y="8771"/>
                    </a:lnTo>
                    <a:lnTo>
                      <a:pt x="11402" y="8412"/>
                    </a:lnTo>
                    <a:close/>
                    <a:moveTo>
                      <a:pt x="649" y="8839"/>
                    </a:moveTo>
                    <a:lnTo>
                      <a:pt x="649" y="9198"/>
                    </a:lnTo>
                    <a:lnTo>
                      <a:pt x="296" y="9198"/>
                    </a:lnTo>
                    <a:lnTo>
                      <a:pt x="296" y="8839"/>
                    </a:lnTo>
                    <a:close/>
                    <a:moveTo>
                      <a:pt x="1076" y="8839"/>
                    </a:moveTo>
                    <a:lnTo>
                      <a:pt x="1076" y="9198"/>
                    </a:lnTo>
                    <a:lnTo>
                      <a:pt x="723" y="9198"/>
                    </a:lnTo>
                    <a:lnTo>
                      <a:pt x="723" y="8839"/>
                    </a:lnTo>
                    <a:close/>
                    <a:moveTo>
                      <a:pt x="1504" y="8839"/>
                    </a:moveTo>
                    <a:lnTo>
                      <a:pt x="1504" y="9198"/>
                    </a:lnTo>
                    <a:lnTo>
                      <a:pt x="1151" y="9198"/>
                    </a:lnTo>
                    <a:lnTo>
                      <a:pt x="1151" y="8839"/>
                    </a:lnTo>
                    <a:close/>
                    <a:moveTo>
                      <a:pt x="1931" y="8839"/>
                    </a:moveTo>
                    <a:lnTo>
                      <a:pt x="1931" y="9198"/>
                    </a:lnTo>
                    <a:lnTo>
                      <a:pt x="1578" y="9198"/>
                    </a:lnTo>
                    <a:lnTo>
                      <a:pt x="1578" y="8839"/>
                    </a:lnTo>
                    <a:close/>
                    <a:moveTo>
                      <a:pt x="2358" y="8839"/>
                    </a:moveTo>
                    <a:lnTo>
                      <a:pt x="2358" y="9198"/>
                    </a:lnTo>
                    <a:lnTo>
                      <a:pt x="2005" y="9198"/>
                    </a:lnTo>
                    <a:lnTo>
                      <a:pt x="2005" y="8839"/>
                    </a:lnTo>
                    <a:close/>
                    <a:moveTo>
                      <a:pt x="2785" y="8839"/>
                    </a:moveTo>
                    <a:lnTo>
                      <a:pt x="2785" y="9198"/>
                    </a:lnTo>
                    <a:lnTo>
                      <a:pt x="2432" y="9198"/>
                    </a:lnTo>
                    <a:lnTo>
                      <a:pt x="2432" y="8839"/>
                    </a:lnTo>
                    <a:close/>
                    <a:moveTo>
                      <a:pt x="3212" y="8839"/>
                    </a:moveTo>
                    <a:lnTo>
                      <a:pt x="3212" y="9198"/>
                    </a:lnTo>
                    <a:lnTo>
                      <a:pt x="2859" y="9198"/>
                    </a:lnTo>
                    <a:lnTo>
                      <a:pt x="2859" y="8839"/>
                    </a:lnTo>
                    <a:close/>
                    <a:moveTo>
                      <a:pt x="3639" y="8839"/>
                    </a:moveTo>
                    <a:lnTo>
                      <a:pt x="3639" y="9198"/>
                    </a:lnTo>
                    <a:lnTo>
                      <a:pt x="3286" y="9198"/>
                    </a:lnTo>
                    <a:lnTo>
                      <a:pt x="3286" y="8839"/>
                    </a:lnTo>
                    <a:close/>
                    <a:moveTo>
                      <a:pt x="4066" y="8839"/>
                    </a:moveTo>
                    <a:lnTo>
                      <a:pt x="4066" y="9198"/>
                    </a:lnTo>
                    <a:lnTo>
                      <a:pt x="3713" y="9198"/>
                    </a:lnTo>
                    <a:lnTo>
                      <a:pt x="3713" y="8839"/>
                    </a:lnTo>
                    <a:close/>
                    <a:moveTo>
                      <a:pt x="4494" y="8839"/>
                    </a:moveTo>
                    <a:lnTo>
                      <a:pt x="4494" y="9198"/>
                    </a:lnTo>
                    <a:lnTo>
                      <a:pt x="4140" y="9198"/>
                    </a:lnTo>
                    <a:lnTo>
                      <a:pt x="4140" y="8839"/>
                    </a:lnTo>
                    <a:close/>
                    <a:moveTo>
                      <a:pt x="4921" y="8839"/>
                    </a:moveTo>
                    <a:lnTo>
                      <a:pt x="4921" y="9198"/>
                    </a:lnTo>
                    <a:lnTo>
                      <a:pt x="4568" y="9198"/>
                    </a:lnTo>
                    <a:lnTo>
                      <a:pt x="4568" y="8839"/>
                    </a:lnTo>
                    <a:close/>
                    <a:moveTo>
                      <a:pt x="5348" y="8839"/>
                    </a:moveTo>
                    <a:lnTo>
                      <a:pt x="5348" y="9198"/>
                    </a:lnTo>
                    <a:lnTo>
                      <a:pt x="4995" y="9198"/>
                    </a:lnTo>
                    <a:lnTo>
                      <a:pt x="4995" y="8839"/>
                    </a:lnTo>
                    <a:close/>
                    <a:moveTo>
                      <a:pt x="5775" y="8839"/>
                    </a:moveTo>
                    <a:lnTo>
                      <a:pt x="5775" y="9198"/>
                    </a:lnTo>
                    <a:lnTo>
                      <a:pt x="5422" y="9198"/>
                    </a:lnTo>
                    <a:lnTo>
                      <a:pt x="5422" y="8839"/>
                    </a:lnTo>
                    <a:close/>
                    <a:moveTo>
                      <a:pt x="6202" y="8839"/>
                    </a:moveTo>
                    <a:lnTo>
                      <a:pt x="6202" y="9198"/>
                    </a:lnTo>
                    <a:lnTo>
                      <a:pt x="5849" y="9198"/>
                    </a:lnTo>
                    <a:lnTo>
                      <a:pt x="5849" y="8839"/>
                    </a:lnTo>
                    <a:close/>
                    <a:moveTo>
                      <a:pt x="6629" y="8839"/>
                    </a:moveTo>
                    <a:lnTo>
                      <a:pt x="6629" y="9198"/>
                    </a:lnTo>
                    <a:lnTo>
                      <a:pt x="6276" y="9198"/>
                    </a:lnTo>
                    <a:lnTo>
                      <a:pt x="6276" y="8839"/>
                    </a:lnTo>
                    <a:close/>
                    <a:moveTo>
                      <a:pt x="7056" y="8839"/>
                    </a:moveTo>
                    <a:lnTo>
                      <a:pt x="7056" y="9198"/>
                    </a:lnTo>
                    <a:lnTo>
                      <a:pt x="6703" y="9198"/>
                    </a:lnTo>
                    <a:lnTo>
                      <a:pt x="6703" y="8839"/>
                    </a:lnTo>
                    <a:close/>
                    <a:moveTo>
                      <a:pt x="7484" y="8839"/>
                    </a:moveTo>
                    <a:lnTo>
                      <a:pt x="7484" y="9198"/>
                    </a:lnTo>
                    <a:lnTo>
                      <a:pt x="7130" y="9198"/>
                    </a:lnTo>
                    <a:lnTo>
                      <a:pt x="7130" y="8839"/>
                    </a:lnTo>
                    <a:close/>
                    <a:moveTo>
                      <a:pt x="7911" y="8839"/>
                    </a:moveTo>
                    <a:lnTo>
                      <a:pt x="7911" y="9198"/>
                    </a:lnTo>
                    <a:lnTo>
                      <a:pt x="7558" y="9198"/>
                    </a:lnTo>
                    <a:lnTo>
                      <a:pt x="7558" y="8839"/>
                    </a:lnTo>
                    <a:close/>
                    <a:moveTo>
                      <a:pt x="8338" y="8839"/>
                    </a:moveTo>
                    <a:lnTo>
                      <a:pt x="8338" y="9198"/>
                    </a:lnTo>
                    <a:lnTo>
                      <a:pt x="7985" y="9198"/>
                    </a:lnTo>
                    <a:lnTo>
                      <a:pt x="7985" y="8839"/>
                    </a:lnTo>
                    <a:close/>
                    <a:moveTo>
                      <a:pt x="8765" y="8839"/>
                    </a:moveTo>
                    <a:lnTo>
                      <a:pt x="8765" y="9198"/>
                    </a:lnTo>
                    <a:lnTo>
                      <a:pt x="8412" y="9198"/>
                    </a:lnTo>
                    <a:lnTo>
                      <a:pt x="8412" y="8839"/>
                    </a:lnTo>
                    <a:close/>
                    <a:moveTo>
                      <a:pt x="9192" y="8839"/>
                    </a:moveTo>
                    <a:lnTo>
                      <a:pt x="9192" y="9198"/>
                    </a:lnTo>
                    <a:lnTo>
                      <a:pt x="8839" y="9198"/>
                    </a:lnTo>
                    <a:lnTo>
                      <a:pt x="8839" y="8839"/>
                    </a:lnTo>
                    <a:close/>
                    <a:moveTo>
                      <a:pt x="9619" y="8839"/>
                    </a:moveTo>
                    <a:lnTo>
                      <a:pt x="9619" y="9198"/>
                    </a:lnTo>
                    <a:lnTo>
                      <a:pt x="9266" y="9198"/>
                    </a:lnTo>
                    <a:lnTo>
                      <a:pt x="9266" y="8839"/>
                    </a:lnTo>
                    <a:close/>
                    <a:moveTo>
                      <a:pt x="10046" y="8839"/>
                    </a:moveTo>
                    <a:lnTo>
                      <a:pt x="10046" y="9198"/>
                    </a:lnTo>
                    <a:lnTo>
                      <a:pt x="9693" y="9198"/>
                    </a:lnTo>
                    <a:lnTo>
                      <a:pt x="9693" y="8839"/>
                    </a:lnTo>
                    <a:close/>
                    <a:moveTo>
                      <a:pt x="10474" y="8839"/>
                    </a:moveTo>
                    <a:lnTo>
                      <a:pt x="10474" y="9198"/>
                    </a:lnTo>
                    <a:lnTo>
                      <a:pt x="10120" y="9198"/>
                    </a:lnTo>
                    <a:lnTo>
                      <a:pt x="10120" y="8839"/>
                    </a:lnTo>
                    <a:close/>
                    <a:moveTo>
                      <a:pt x="10901" y="8839"/>
                    </a:moveTo>
                    <a:lnTo>
                      <a:pt x="10901" y="9198"/>
                    </a:lnTo>
                    <a:lnTo>
                      <a:pt x="10548" y="9198"/>
                    </a:lnTo>
                    <a:lnTo>
                      <a:pt x="10548" y="8839"/>
                    </a:lnTo>
                    <a:close/>
                    <a:moveTo>
                      <a:pt x="11328" y="8839"/>
                    </a:moveTo>
                    <a:lnTo>
                      <a:pt x="11328" y="9198"/>
                    </a:lnTo>
                    <a:lnTo>
                      <a:pt x="10975" y="9198"/>
                    </a:lnTo>
                    <a:lnTo>
                      <a:pt x="10975" y="8839"/>
                    </a:lnTo>
                    <a:close/>
                    <a:moveTo>
                      <a:pt x="11755" y="8839"/>
                    </a:moveTo>
                    <a:lnTo>
                      <a:pt x="11755" y="9198"/>
                    </a:lnTo>
                    <a:lnTo>
                      <a:pt x="11402" y="9198"/>
                    </a:lnTo>
                    <a:lnTo>
                      <a:pt x="11402" y="8839"/>
                    </a:lnTo>
                    <a:close/>
                    <a:moveTo>
                      <a:pt x="649" y="9266"/>
                    </a:moveTo>
                    <a:lnTo>
                      <a:pt x="649" y="9625"/>
                    </a:lnTo>
                    <a:lnTo>
                      <a:pt x="296" y="9625"/>
                    </a:lnTo>
                    <a:lnTo>
                      <a:pt x="296" y="9266"/>
                    </a:lnTo>
                    <a:close/>
                    <a:moveTo>
                      <a:pt x="1076" y="9266"/>
                    </a:moveTo>
                    <a:lnTo>
                      <a:pt x="1076" y="9625"/>
                    </a:lnTo>
                    <a:lnTo>
                      <a:pt x="723" y="9625"/>
                    </a:lnTo>
                    <a:lnTo>
                      <a:pt x="723" y="9266"/>
                    </a:lnTo>
                    <a:close/>
                    <a:moveTo>
                      <a:pt x="1504" y="9266"/>
                    </a:moveTo>
                    <a:lnTo>
                      <a:pt x="1504" y="9625"/>
                    </a:lnTo>
                    <a:lnTo>
                      <a:pt x="1151" y="9625"/>
                    </a:lnTo>
                    <a:lnTo>
                      <a:pt x="1151" y="9266"/>
                    </a:lnTo>
                    <a:close/>
                    <a:moveTo>
                      <a:pt x="1931" y="9266"/>
                    </a:moveTo>
                    <a:lnTo>
                      <a:pt x="1931" y="9625"/>
                    </a:lnTo>
                    <a:lnTo>
                      <a:pt x="1578" y="9625"/>
                    </a:lnTo>
                    <a:lnTo>
                      <a:pt x="1578" y="9266"/>
                    </a:lnTo>
                    <a:close/>
                    <a:moveTo>
                      <a:pt x="2358" y="9266"/>
                    </a:moveTo>
                    <a:lnTo>
                      <a:pt x="2358" y="9625"/>
                    </a:lnTo>
                    <a:lnTo>
                      <a:pt x="2005" y="9625"/>
                    </a:lnTo>
                    <a:lnTo>
                      <a:pt x="2005" y="9266"/>
                    </a:lnTo>
                    <a:close/>
                    <a:moveTo>
                      <a:pt x="2785" y="9266"/>
                    </a:moveTo>
                    <a:lnTo>
                      <a:pt x="2785" y="9625"/>
                    </a:lnTo>
                    <a:lnTo>
                      <a:pt x="2432" y="9625"/>
                    </a:lnTo>
                    <a:lnTo>
                      <a:pt x="2432" y="9266"/>
                    </a:lnTo>
                    <a:close/>
                    <a:moveTo>
                      <a:pt x="3212" y="9266"/>
                    </a:moveTo>
                    <a:lnTo>
                      <a:pt x="3212" y="9625"/>
                    </a:lnTo>
                    <a:lnTo>
                      <a:pt x="2859" y="9625"/>
                    </a:lnTo>
                    <a:lnTo>
                      <a:pt x="2859" y="9266"/>
                    </a:lnTo>
                    <a:close/>
                    <a:moveTo>
                      <a:pt x="3639" y="9266"/>
                    </a:moveTo>
                    <a:lnTo>
                      <a:pt x="3639" y="9625"/>
                    </a:lnTo>
                    <a:lnTo>
                      <a:pt x="3286" y="9625"/>
                    </a:lnTo>
                    <a:lnTo>
                      <a:pt x="3286" y="9266"/>
                    </a:lnTo>
                    <a:close/>
                    <a:moveTo>
                      <a:pt x="4066" y="9266"/>
                    </a:moveTo>
                    <a:lnTo>
                      <a:pt x="4066" y="9625"/>
                    </a:lnTo>
                    <a:lnTo>
                      <a:pt x="3713" y="9625"/>
                    </a:lnTo>
                    <a:lnTo>
                      <a:pt x="3713" y="9266"/>
                    </a:lnTo>
                    <a:close/>
                    <a:moveTo>
                      <a:pt x="4494" y="9266"/>
                    </a:moveTo>
                    <a:lnTo>
                      <a:pt x="4494" y="9625"/>
                    </a:lnTo>
                    <a:lnTo>
                      <a:pt x="4140" y="9625"/>
                    </a:lnTo>
                    <a:lnTo>
                      <a:pt x="4140" y="9266"/>
                    </a:lnTo>
                    <a:close/>
                    <a:moveTo>
                      <a:pt x="4921" y="9266"/>
                    </a:moveTo>
                    <a:lnTo>
                      <a:pt x="4921" y="9625"/>
                    </a:lnTo>
                    <a:lnTo>
                      <a:pt x="4568" y="9625"/>
                    </a:lnTo>
                    <a:lnTo>
                      <a:pt x="4568" y="9266"/>
                    </a:lnTo>
                    <a:close/>
                    <a:moveTo>
                      <a:pt x="5348" y="9266"/>
                    </a:moveTo>
                    <a:lnTo>
                      <a:pt x="5348" y="9625"/>
                    </a:lnTo>
                    <a:lnTo>
                      <a:pt x="4995" y="9625"/>
                    </a:lnTo>
                    <a:lnTo>
                      <a:pt x="4995" y="9266"/>
                    </a:lnTo>
                    <a:close/>
                    <a:moveTo>
                      <a:pt x="5775" y="9266"/>
                    </a:moveTo>
                    <a:lnTo>
                      <a:pt x="5775" y="9625"/>
                    </a:lnTo>
                    <a:lnTo>
                      <a:pt x="5422" y="9625"/>
                    </a:lnTo>
                    <a:lnTo>
                      <a:pt x="5422" y="9266"/>
                    </a:lnTo>
                    <a:close/>
                    <a:moveTo>
                      <a:pt x="6202" y="9266"/>
                    </a:moveTo>
                    <a:lnTo>
                      <a:pt x="6202" y="9625"/>
                    </a:lnTo>
                    <a:lnTo>
                      <a:pt x="5849" y="9625"/>
                    </a:lnTo>
                    <a:lnTo>
                      <a:pt x="5849" y="9266"/>
                    </a:lnTo>
                    <a:close/>
                    <a:moveTo>
                      <a:pt x="6629" y="9266"/>
                    </a:moveTo>
                    <a:lnTo>
                      <a:pt x="6629" y="9625"/>
                    </a:lnTo>
                    <a:lnTo>
                      <a:pt x="6276" y="9625"/>
                    </a:lnTo>
                    <a:lnTo>
                      <a:pt x="6276" y="9266"/>
                    </a:lnTo>
                    <a:close/>
                    <a:moveTo>
                      <a:pt x="7056" y="9266"/>
                    </a:moveTo>
                    <a:lnTo>
                      <a:pt x="7056" y="9625"/>
                    </a:lnTo>
                    <a:lnTo>
                      <a:pt x="6703" y="9625"/>
                    </a:lnTo>
                    <a:lnTo>
                      <a:pt x="6703" y="9266"/>
                    </a:lnTo>
                    <a:close/>
                    <a:moveTo>
                      <a:pt x="7484" y="9266"/>
                    </a:moveTo>
                    <a:lnTo>
                      <a:pt x="7484" y="9625"/>
                    </a:lnTo>
                    <a:lnTo>
                      <a:pt x="7130" y="9625"/>
                    </a:lnTo>
                    <a:lnTo>
                      <a:pt x="7130" y="9266"/>
                    </a:lnTo>
                    <a:close/>
                    <a:moveTo>
                      <a:pt x="7911" y="9266"/>
                    </a:moveTo>
                    <a:lnTo>
                      <a:pt x="7911" y="9625"/>
                    </a:lnTo>
                    <a:lnTo>
                      <a:pt x="7558" y="9625"/>
                    </a:lnTo>
                    <a:lnTo>
                      <a:pt x="7558" y="9266"/>
                    </a:lnTo>
                    <a:close/>
                    <a:moveTo>
                      <a:pt x="8338" y="9266"/>
                    </a:moveTo>
                    <a:lnTo>
                      <a:pt x="8338" y="9625"/>
                    </a:lnTo>
                    <a:lnTo>
                      <a:pt x="7985" y="9625"/>
                    </a:lnTo>
                    <a:lnTo>
                      <a:pt x="7985" y="9266"/>
                    </a:lnTo>
                    <a:close/>
                    <a:moveTo>
                      <a:pt x="8765" y="9266"/>
                    </a:moveTo>
                    <a:lnTo>
                      <a:pt x="8765" y="9625"/>
                    </a:lnTo>
                    <a:lnTo>
                      <a:pt x="8412" y="9625"/>
                    </a:lnTo>
                    <a:lnTo>
                      <a:pt x="8412" y="9266"/>
                    </a:lnTo>
                    <a:close/>
                    <a:moveTo>
                      <a:pt x="9192" y="9266"/>
                    </a:moveTo>
                    <a:lnTo>
                      <a:pt x="9192" y="9625"/>
                    </a:lnTo>
                    <a:lnTo>
                      <a:pt x="8839" y="9625"/>
                    </a:lnTo>
                    <a:lnTo>
                      <a:pt x="8839" y="9266"/>
                    </a:lnTo>
                    <a:close/>
                    <a:moveTo>
                      <a:pt x="9619" y="9266"/>
                    </a:moveTo>
                    <a:lnTo>
                      <a:pt x="9619" y="9625"/>
                    </a:lnTo>
                    <a:lnTo>
                      <a:pt x="9266" y="9625"/>
                    </a:lnTo>
                    <a:lnTo>
                      <a:pt x="9266" y="9266"/>
                    </a:lnTo>
                    <a:close/>
                    <a:moveTo>
                      <a:pt x="10046" y="9266"/>
                    </a:moveTo>
                    <a:lnTo>
                      <a:pt x="10046" y="9625"/>
                    </a:lnTo>
                    <a:lnTo>
                      <a:pt x="9693" y="9625"/>
                    </a:lnTo>
                    <a:lnTo>
                      <a:pt x="9693" y="9266"/>
                    </a:lnTo>
                    <a:close/>
                    <a:moveTo>
                      <a:pt x="10474" y="9266"/>
                    </a:moveTo>
                    <a:lnTo>
                      <a:pt x="10474" y="9625"/>
                    </a:lnTo>
                    <a:lnTo>
                      <a:pt x="10120" y="9625"/>
                    </a:lnTo>
                    <a:lnTo>
                      <a:pt x="10120" y="9266"/>
                    </a:lnTo>
                    <a:close/>
                    <a:moveTo>
                      <a:pt x="10901" y="9266"/>
                    </a:moveTo>
                    <a:lnTo>
                      <a:pt x="10901" y="9625"/>
                    </a:lnTo>
                    <a:lnTo>
                      <a:pt x="10548" y="9625"/>
                    </a:lnTo>
                    <a:lnTo>
                      <a:pt x="10548" y="9266"/>
                    </a:lnTo>
                    <a:close/>
                    <a:moveTo>
                      <a:pt x="11328" y="9266"/>
                    </a:moveTo>
                    <a:lnTo>
                      <a:pt x="11328" y="9625"/>
                    </a:lnTo>
                    <a:lnTo>
                      <a:pt x="10975" y="9625"/>
                    </a:lnTo>
                    <a:lnTo>
                      <a:pt x="10975" y="9266"/>
                    </a:lnTo>
                    <a:close/>
                    <a:moveTo>
                      <a:pt x="11755" y="9266"/>
                    </a:moveTo>
                    <a:lnTo>
                      <a:pt x="11755" y="9625"/>
                    </a:lnTo>
                    <a:lnTo>
                      <a:pt x="11402" y="9625"/>
                    </a:lnTo>
                    <a:lnTo>
                      <a:pt x="11402" y="9266"/>
                    </a:lnTo>
                    <a:close/>
                    <a:moveTo>
                      <a:pt x="649" y="9693"/>
                    </a:moveTo>
                    <a:lnTo>
                      <a:pt x="649" y="10052"/>
                    </a:lnTo>
                    <a:lnTo>
                      <a:pt x="296" y="10052"/>
                    </a:lnTo>
                    <a:lnTo>
                      <a:pt x="296" y="9693"/>
                    </a:lnTo>
                    <a:close/>
                    <a:moveTo>
                      <a:pt x="1076" y="9693"/>
                    </a:moveTo>
                    <a:lnTo>
                      <a:pt x="1076" y="10052"/>
                    </a:lnTo>
                    <a:lnTo>
                      <a:pt x="723" y="10052"/>
                    </a:lnTo>
                    <a:lnTo>
                      <a:pt x="723" y="9693"/>
                    </a:lnTo>
                    <a:close/>
                    <a:moveTo>
                      <a:pt x="1504" y="9693"/>
                    </a:moveTo>
                    <a:lnTo>
                      <a:pt x="1504" y="10052"/>
                    </a:lnTo>
                    <a:lnTo>
                      <a:pt x="1151" y="10052"/>
                    </a:lnTo>
                    <a:lnTo>
                      <a:pt x="1151" y="9693"/>
                    </a:lnTo>
                    <a:close/>
                    <a:moveTo>
                      <a:pt x="1931" y="9693"/>
                    </a:moveTo>
                    <a:lnTo>
                      <a:pt x="1931" y="10052"/>
                    </a:lnTo>
                    <a:lnTo>
                      <a:pt x="1578" y="10052"/>
                    </a:lnTo>
                    <a:lnTo>
                      <a:pt x="1578" y="9693"/>
                    </a:lnTo>
                    <a:close/>
                    <a:moveTo>
                      <a:pt x="2358" y="9693"/>
                    </a:moveTo>
                    <a:lnTo>
                      <a:pt x="2358" y="10052"/>
                    </a:lnTo>
                    <a:lnTo>
                      <a:pt x="2005" y="10052"/>
                    </a:lnTo>
                    <a:lnTo>
                      <a:pt x="2005" y="9693"/>
                    </a:lnTo>
                    <a:close/>
                    <a:moveTo>
                      <a:pt x="2785" y="9693"/>
                    </a:moveTo>
                    <a:lnTo>
                      <a:pt x="2785" y="10052"/>
                    </a:lnTo>
                    <a:lnTo>
                      <a:pt x="2432" y="10052"/>
                    </a:lnTo>
                    <a:lnTo>
                      <a:pt x="2432" y="9693"/>
                    </a:lnTo>
                    <a:close/>
                    <a:moveTo>
                      <a:pt x="3212" y="9693"/>
                    </a:moveTo>
                    <a:lnTo>
                      <a:pt x="3212" y="10052"/>
                    </a:lnTo>
                    <a:lnTo>
                      <a:pt x="2859" y="10052"/>
                    </a:lnTo>
                    <a:lnTo>
                      <a:pt x="2859" y="9693"/>
                    </a:lnTo>
                    <a:close/>
                    <a:moveTo>
                      <a:pt x="3639" y="9693"/>
                    </a:moveTo>
                    <a:lnTo>
                      <a:pt x="3639" y="10052"/>
                    </a:lnTo>
                    <a:lnTo>
                      <a:pt x="3286" y="10052"/>
                    </a:lnTo>
                    <a:lnTo>
                      <a:pt x="3286" y="9693"/>
                    </a:lnTo>
                    <a:close/>
                    <a:moveTo>
                      <a:pt x="4066" y="9693"/>
                    </a:moveTo>
                    <a:lnTo>
                      <a:pt x="4066" y="10052"/>
                    </a:lnTo>
                    <a:lnTo>
                      <a:pt x="3713" y="10052"/>
                    </a:lnTo>
                    <a:lnTo>
                      <a:pt x="3713" y="9693"/>
                    </a:lnTo>
                    <a:close/>
                    <a:moveTo>
                      <a:pt x="4494" y="9693"/>
                    </a:moveTo>
                    <a:lnTo>
                      <a:pt x="4494" y="10052"/>
                    </a:lnTo>
                    <a:lnTo>
                      <a:pt x="4140" y="10052"/>
                    </a:lnTo>
                    <a:lnTo>
                      <a:pt x="4140" y="9693"/>
                    </a:lnTo>
                    <a:close/>
                    <a:moveTo>
                      <a:pt x="4921" y="9693"/>
                    </a:moveTo>
                    <a:lnTo>
                      <a:pt x="4921" y="10052"/>
                    </a:lnTo>
                    <a:lnTo>
                      <a:pt x="4568" y="10052"/>
                    </a:lnTo>
                    <a:lnTo>
                      <a:pt x="4568" y="9693"/>
                    </a:lnTo>
                    <a:close/>
                    <a:moveTo>
                      <a:pt x="5348" y="9693"/>
                    </a:moveTo>
                    <a:lnTo>
                      <a:pt x="5348" y="10052"/>
                    </a:lnTo>
                    <a:lnTo>
                      <a:pt x="4995" y="10052"/>
                    </a:lnTo>
                    <a:lnTo>
                      <a:pt x="4995" y="9693"/>
                    </a:lnTo>
                    <a:close/>
                    <a:moveTo>
                      <a:pt x="5775" y="9693"/>
                    </a:moveTo>
                    <a:lnTo>
                      <a:pt x="5775" y="10052"/>
                    </a:lnTo>
                    <a:lnTo>
                      <a:pt x="5422" y="10052"/>
                    </a:lnTo>
                    <a:lnTo>
                      <a:pt x="5422" y="9693"/>
                    </a:lnTo>
                    <a:close/>
                    <a:moveTo>
                      <a:pt x="6202" y="9693"/>
                    </a:moveTo>
                    <a:lnTo>
                      <a:pt x="6202" y="10052"/>
                    </a:lnTo>
                    <a:lnTo>
                      <a:pt x="5849" y="10052"/>
                    </a:lnTo>
                    <a:lnTo>
                      <a:pt x="5849" y="9693"/>
                    </a:lnTo>
                    <a:close/>
                    <a:moveTo>
                      <a:pt x="6629" y="9693"/>
                    </a:moveTo>
                    <a:lnTo>
                      <a:pt x="6629" y="10052"/>
                    </a:lnTo>
                    <a:lnTo>
                      <a:pt x="6276" y="10052"/>
                    </a:lnTo>
                    <a:lnTo>
                      <a:pt x="6276" y="9693"/>
                    </a:lnTo>
                    <a:close/>
                    <a:moveTo>
                      <a:pt x="7056" y="9693"/>
                    </a:moveTo>
                    <a:lnTo>
                      <a:pt x="7056" y="10052"/>
                    </a:lnTo>
                    <a:lnTo>
                      <a:pt x="6703" y="10052"/>
                    </a:lnTo>
                    <a:lnTo>
                      <a:pt x="6703" y="9693"/>
                    </a:lnTo>
                    <a:close/>
                    <a:moveTo>
                      <a:pt x="7484" y="9693"/>
                    </a:moveTo>
                    <a:lnTo>
                      <a:pt x="7484" y="10052"/>
                    </a:lnTo>
                    <a:lnTo>
                      <a:pt x="7130" y="10052"/>
                    </a:lnTo>
                    <a:lnTo>
                      <a:pt x="7130" y="9693"/>
                    </a:lnTo>
                    <a:close/>
                    <a:moveTo>
                      <a:pt x="7911" y="9693"/>
                    </a:moveTo>
                    <a:lnTo>
                      <a:pt x="7911" y="10052"/>
                    </a:lnTo>
                    <a:lnTo>
                      <a:pt x="7558" y="10052"/>
                    </a:lnTo>
                    <a:lnTo>
                      <a:pt x="7558" y="9693"/>
                    </a:lnTo>
                    <a:close/>
                    <a:moveTo>
                      <a:pt x="8338" y="9693"/>
                    </a:moveTo>
                    <a:lnTo>
                      <a:pt x="8338" y="10052"/>
                    </a:lnTo>
                    <a:lnTo>
                      <a:pt x="7985" y="10052"/>
                    </a:lnTo>
                    <a:lnTo>
                      <a:pt x="7985" y="9693"/>
                    </a:lnTo>
                    <a:close/>
                    <a:moveTo>
                      <a:pt x="8765" y="9693"/>
                    </a:moveTo>
                    <a:lnTo>
                      <a:pt x="8765" y="10052"/>
                    </a:lnTo>
                    <a:lnTo>
                      <a:pt x="8412" y="10052"/>
                    </a:lnTo>
                    <a:lnTo>
                      <a:pt x="8412" y="9693"/>
                    </a:lnTo>
                    <a:close/>
                    <a:moveTo>
                      <a:pt x="9192" y="9693"/>
                    </a:moveTo>
                    <a:lnTo>
                      <a:pt x="9192" y="10052"/>
                    </a:lnTo>
                    <a:lnTo>
                      <a:pt x="8839" y="10052"/>
                    </a:lnTo>
                    <a:lnTo>
                      <a:pt x="8839" y="9693"/>
                    </a:lnTo>
                    <a:close/>
                    <a:moveTo>
                      <a:pt x="9619" y="9693"/>
                    </a:moveTo>
                    <a:lnTo>
                      <a:pt x="9619" y="10052"/>
                    </a:lnTo>
                    <a:lnTo>
                      <a:pt x="9266" y="10052"/>
                    </a:lnTo>
                    <a:lnTo>
                      <a:pt x="9266" y="9693"/>
                    </a:lnTo>
                    <a:close/>
                    <a:moveTo>
                      <a:pt x="10046" y="9693"/>
                    </a:moveTo>
                    <a:lnTo>
                      <a:pt x="10046" y="10052"/>
                    </a:lnTo>
                    <a:lnTo>
                      <a:pt x="9693" y="10052"/>
                    </a:lnTo>
                    <a:lnTo>
                      <a:pt x="9693" y="9693"/>
                    </a:lnTo>
                    <a:close/>
                    <a:moveTo>
                      <a:pt x="10474" y="9693"/>
                    </a:moveTo>
                    <a:lnTo>
                      <a:pt x="10474" y="10052"/>
                    </a:lnTo>
                    <a:lnTo>
                      <a:pt x="10120" y="10052"/>
                    </a:lnTo>
                    <a:lnTo>
                      <a:pt x="10120" y="9693"/>
                    </a:lnTo>
                    <a:close/>
                    <a:moveTo>
                      <a:pt x="10901" y="9693"/>
                    </a:moveTo>
                    <a:lnTo>
                      <a:pt x="10901" y="10052"/>
                    </a:lnTo>
                    <a:lnTo>
                      <a:pt x="10548" y="10052"/>
                    </a:lnTo>
                    <a:lnTo>
                      <a:pt x="10548" y="9693"/>
                    </a:lnTo>
                    <a:close/>
                    <a:moveTo>
                      <a:pt x="11328" y="9693"/>
                    </a:moveTo>
                    <a:lnTo>
                      <a:pt x="11328" y="10052"/>
                    </a:lnTo>
                    <a:lnTo>
                      <a:pt x="10975" y="10052"/>
                    </a:lnTo>
                    <a:lnTo>
                      <a:pt x="10975" y="9693"/>
                    </a:lnTo>
                    <a:close/>
                    <a:moveTo>
                      <a:pt x="11755" y="9693"/>
                    </a:moveTo>
                    <a:lnTo>
                      <a:pt x="11755" y="10052"/>
                    </a:lnTo>
                    <a:lnTo>
                      <a:pt x="11402" y="10052"/>
                    </a:lnTo>
                    <a:lnTo>
                      <a:pt x="11402" y="9693"/>
                    </a:lnTo>
                    <a:close/>
                    <a:moveTo>
                      <a:pt x="649" y="10120"/>
                    </a:moveTo>
                    <a:lnTo>
                      <a:pt x="649" y="10479"/>
                    </a:lnTo>
                    <a:lnTo>
                      <a:pt x="296" y="10479"/>
                    </a:lnTo>
                    <a:lnTo>
                      <a:pt x="296" y="10120"/>
                    </a:lnTo>
                    <a:close/>
                    <a:moveTo>
                      <a:pt x="1076" y="10120"/>
                    </a:moveTo>
                    <a:lnTo>
                      <a:pt x="1076" y="10479"/>
                    </a:lnTo>
                    <a:lnTo>
                      <a:pt x="723" y="10479"/>
                    </a:lnTo>
                    <a:lnTo>
                      <a:pt x="723" y="10120"/>
                    </a:lnTo>
                    <a:close/>
                    <a:moveTo>
                      <a:pt x="1504" y="10120"/>
                    </a:moveTo>
                    <a:lnTo>
                      <a:pt x="1504" y="10479"/>
                    </a:lnTo>
                    <a:lnTo>
                      <a:pt x="1151" y="10479"/>
                    </a:lnTo>
                    <a:lnTo>
                      <a:pt x="1151" y="10120"/>
                    </a:lnTo>
                    <a:close/>
                    <a:moveTo>
                      <a:pt x="1931" y="10120"/>
                    </a:moveTo>
                    <a:lnTo>
                      <a:pt x="1931" y="10479"/>
                    </a:lnTo>
                    <a:lnTo>
                      <a:pt x="1578" y="10479"/>
                    </a:lnTo>
                    <a:lnTo>
                      <a:pt x="1578" y="10120"/>
                    </a:lnTo>
                    <a:close/>
                    <a:moveTo>
                      <a:pt x="2358" y="10120"/>
                    </a:moveTo>
                    <a:lnTo>
                      <a:pt x="2358" y="10479"/>
                    </a:lnTo>
                    <a:lnTo>
                      <a:pt x="2005" y="10479"/>
                    </a:lnTo>
                    <a:lnTo>
                      <a:pt x="2005" y="10120"/>
                    </a:lnTo>
                    <a:close/>
                    <a:moveTo>
                      <a:pt x="2785" y="10120"/>
                    </a:moveTo>
                    <a:lnTo>
                      <a:pt x="2785" y="10479"/>
                    </a:lnTo>
                    <a:lnTo>
                      <a:pt x="2432" y="10479"/>
                    </a:lnTo>
                    <a:lnTo>
                      <a:pt x="2432" y="10120"/>
                    </a:lnTo>
                    <a:close/>
                    <a:moveTo>
                      <a:pt x="3212" y="10120"/>
                    </a:moveTo>
                    <a:lnTo>
                      <a:pt x="3212" y="10479"/>
                    </a:lnTo>
                    <a:lnTo>
                      <a:pt x="2859" y="10479"/>
                    </a:lnTo>
                    <a:lnTo>
                      <a:pt x="2859" y="10120"/>
                    </a:lnTo>
                    <a:close/>
                    <a:moveTo>
                      <a:pt x="3639" y="10120"/>
                    </a:moveTo>
                    <a:lnTo>
                      <a:pt x="3639" y="10479"/>
                    </a:lnTo>
                    <a:lnTo>
                      <a:pt x="3286" y="10479"/>
                    </a:lnTo>
                    <a:lnTo>
                      <a:pt x="3286" y="10120"/>
                    </a:lnTo>
                    <a:close/>
                    <a:moveTo>
                      <a:pt x="4066" y="10120"/>
                    </a:moveTo>
                    <a:lnTo>
                      <a:pt x="4066" y="10479"/>
                    </a:lnTo>
                    <a:lnTo>
                      <a:pt x="3713" y="10479"/>
                    </a:lnTo>
                    <a:lnTo>
                      <a:pt x="3713" y="10120"/>
                    </a:lnTo>
                    <a:close/>
                    <a:moveTo>
                      <a:pt x="4494" y="10120"/>
                    </a:moveTo>
                    <a:lnTo>
                      <a:pt x="4494" y="10479"/>
                    </a:lnTo>
                    <a:lnTo>
                      <a:pt x="4140" y="10479"/>
                    </a:lnTo>
                    <a:lnTo>
                      <a:pt x="4140" y="10120"/>
                    </a:lnTo>
                    <a:close/>
                    <a:moveTo>
                      <a:pt x="4921" y="10120"/>
                    </a:moveTo>
                    <a:lnTo>
                      <a:pt x="4921" y="10479"/>
                    </a:lnTo>
                    <a:lnTo>
                      <a:pt x="4568" y="10479"/>
                    </a:lnTo>
                    <a:lnTo>
                      <a:pt x="4568" y="10120"/>
                    </a:lnTo>
                    <a:close/>
                    <a:moveTo>
                      <a:pt x="5348" y="10120"/>
                    </a:moveTo>
                    <a:lnTo>
                      <a:pt x="5348" y="10479"/>
                    </a:lnTo>
                    <a:lnTo>
                      <a:pt x="4995" y="10479"/>
                    </a:lnTo>
                    <a:lnTo>
                      <a:pt x="4995" y="10120"/>
                    </a:lnTo>
                    <a:close/>
                    <a:moveTo>
                      <a:pt x="5775" y="10120"/>
                    </a:moveTo>
                    <a:lnTo>
                      <a:pt x="5775" y="10479"/>
                    </a:lnTo>
                    <a:lnTo>
                      <a:pt x="5422" y="10479"/>
                    </a:lnTo>
                    <a:lnTo>
                      <a:pt x="5422" y="10120"/>
                    </a:lnTo>
                    <a:close/>
                    <a:moveTo>
                      <a:pt x="6202" y="10120"/>
                    </a:moveTo>
                    <a:lnTo>
                      <a:pt x="6202" y="10479"/>
                    </a:lnTo>
                    <a:lnTo>
                      <a:pt x="5849" y="10479"/>
                    </a:lnTo>
                    <a:lnTo>
                      <a:pt x="5849" y="10120"/>
                    </a:lnTo>
                    <a:close/>
                    <a:moveTo>
                      <a:pt x="6629" y="10120"/>
                    </a:moveTo>
                    <a:lnTo>
                      <a:pt x="6629" y="10479"/>
                    </a:lnTo>
                    <a:lnTo>
                      <a:pt x="6276" y="10479"/>
                    </a:lnTo>
                    <a:lnTo>
                      <a:pt x="6276" y="10120"/>
                    </a:lnTo>
                    <a:close/>
                    <a:moveTo>
                      <a:pt x="7056" y="10120"/>
                    </a:moveTo>
                    <a:lnTo>
                      <a:pt x="7056" y="10479"/>
                    </a:lnTo>
                    <a:lnTo>
                      <a:pt x="6703" y="10479"/>
                    </a:lnTo>
                    <a:lnTo>
                      <a:pt x="6703" y="10120"/>
                    </a:lnTo>
                    <a:close/>
                    <a:moveTo>
                      <a:pt x="7484" y="10120"/>
                    </a:moveTo>
                    <a:lnTo>
                      <a:pt x="7484" y="10479"/>
                    </a:lnTo>
                    <a:lnTo>
                      <a:pt x="7130" y="10479"/>
                    </a:lnTo>
                    <a:lnTo>
                      <a:pt x="7130" y="10120"/>
                    </a:lnTo>
                    <a:close/>
                    <a:moveTo>
                      <a:pt x="7911" y="10120"/>
                    </a:moveTo>
                    <a:lnTo>
                      <a:pt x="7911" y="10479"/>
                    </a:lnTo>
                    <a:lnTo>
                      <a:pt x="7558" y="10479"/>
                    </a:lnTo>
                    <a:lnTo>
                      <a:pt x="7558" y="10120"/>
                    </a:lnTo>
                    <a:close/>
                    <a:moveTo>
                      <a:pt x="8338" y="10120"/>
                    </a:moveTo>
                    <a:lnTo>
                      <a:pt x="8338" y="10479"/>
                    </a:lnTo>
                    <a:lnTo>
                      <a:pt x="7985" y="10479"/>
                    </a:lnTo>
                    <a:lnTo>
                      <a:pt x="7985" y="10120"/>
                    </a:lnTo>
                    <a:close/>
                    <a:moveTo>
                      <a:pt x="8765" y="10120"/>
                    </a:moveTo>
                    <a:lnTo>
                      <a:pt x="8765" y="10479"/>
                    </a:lnTo>
                    <a:lnTo>
                      <a:pt x="8412" y="10479"/>
                    </a:lnTo>
                    <a:lnTo>
                      <a:pt x="8412" y="10120"/>
                    </a:lnTo>
                    <a:close/>
                    <a:moveTo>
                      <a:pt x="9192" y="10120"/>
                    </a:moveTo>
                    <a:lnTo>
                      <a:pt x="9192" y="10479"/>
                    </a:lnTo>
                    <a:lnTo>
                      <a:pt x="8839" y="10479"/>
                    </a:lnTo>
                    <a:lnTo>
                      <a:pt x="8839" y="10120"/>
                    </a:lnTo>
                    <a:close/>
                    <a:moveTo>
                      <a:pt x="9619" y="10120"/>
                    </a:moveTo>
                    <a:lnTo>
                      <a:pt x="9619" y="10479"/>
                    </a:lnTo>
                    <a:lnTo>
                      <a:pt x="9266" y="10479"/>
                    </a:lnTo>
                    <a:lnTo>
                      <a:pt x="9266" y="10120"/>
                    </a:lnTo>
                    <a:close/>
                    <a:moveTo>
                      <a:pt x="10046" y="10120"/>
                    </a:moveTo>
                    <a:lnTo>
                      <a:pt x="10046" y="10479"/>
                    </a:lnTo>
                    <a:lnTo>
                      <a:pt x="9693" y="10479"/>
                    </a:lnTo>
                    <a:lnTo>
                      <a:pt x="9693" y="10120"/>
                    </a:lnTo>
                    <a:close/>
                    <a:moveTo>
                      <a:pt x="10474" y="10120"/>
                    </a:moveTo>
                    <a:lnTo>
                      <a:pt x="10474" y="10479"/>
                    </a:lnTo>
                    <a:lnTo>
                      <a:pt x="10120" y="10479"/>
                    </a:lnTo>
                    <a:lnTo>
                      <a:pt x="10120" y="10120"/>
                    </a:lnTo>
                    <a:close/>
                    <a:moveTo>
                      <a:pt x="10901" y="10120"/>
                    </a:moveTo>
                    <a:lnTo>
                      <a:pt x="10901" y="10479"/>
                    </a:lnTo>
                    <a:lnTo>
                      <a:pt x="10548" y="10479"/>
                    </a:lnTo>
                    <a:lnTo>
                      <a:pt x="10548" y="10120"/>
                    </a:lnTo>
                    <a:close/>
                    <a:moveTo>
                      <a:pt x="11328" y="10120"/>
                    </a:moveTo>
                    <a:lnTo>
                      <a:pt x="11328" y="10479"/>
                    </a:lnTo>
                    <a:lnTo>
                      <a:pt x="10975" y="10479"/>
                    </a:lnTo>
                    <a:lnTo>
                      <a:pt x="10975" y="10120"/>
                    </a:lnTo>
                    <a:close/>
                    <a:moveTo>
                      <a:pt x="11755" y="10120"/>
                    </a:moveTo>
                    <a:lnTo>
                      <a:pt x="11755" y="10479"/>
                    </a:lnTo>
                    <a:lnTo>
                      <a:pt x="11402" y="10479"/>
                    </a:lnTo>
                    <a:lnTo>
                      <a:pt x="11402" y="10120"/>
                    </a:lnTo>
                    <a:close/>
                    <a:moveTo>
                      <a:pt x="649" y="10548"/>
                    </a:moveTo>
                    <a:lnTo>
                      <a:pt x="649" y="10906"/>
                    </a:lnTo>
                    <a:lnTo>
                      <a:pt x="296" y="10906"/>
                    </a:lnTo>
                    <a:lnTo>
                      <a:pt x="296" y="10548"/>
                    </a:lnTo>
                    <a:close/>
                    <a:moveTo>
                      <a:pt x="1076" y="10548"/>
                    </a:moveTo>
                    <a:lnTo>
                      <a:pt x="1076" y="10906"/>
                    </a:lnTo>
                    <a:lnTo>
                      <a:pt x="723" y="10906"/>
                    </a:lnTo>
                    <a:lnTo>
                      <a:pt x="723" y="10548"/>
                    </a:lnTo>
                    <a:close/>
                    <a:moveTo>
                      <a:pt x="1504" y="10548"/>
                    </a:moveTo>
                    <a:lnTo>
                      <a:pt x="1504" y="10906"/>
                    </a:lnTo>
                    <a:lnTo>
                      <a:pt x="1151" y="10906"/>
                    </a:lnTo>
                    <a:lnTo>
                      <a:pt x="1151" y="10548"/>
                    </a:lnTo>
                    <a:close/>
                    <a:moveTo>
                      <a:pt x="1931" y="10548"/>
                    </a:moveTo>
                    <a:lnTo>
                      <a:pt x="1931" y="10906"/>
                    </a:lnTo>
                    <a:lnTo>
                      <a:pt x="1578" y="10906"/>
                    </a:lnTo>
                    <a:lnTo>
                      <a:pt x="1578" y="10548"/>
                    </a:lnTo>
                    <a:close/>
                    <a:moveTo>
                      <a:pt x="2358" y="10548"/>
                    </a:moveTo>
                    <a:lnTo>
                      <a:pt x="2358" y="10906"/>
                    </a:lnTo>
                    <a:lnTo>
                      <a:pt x="2005" y="10906"/>
                    </a:lnTo>
                    <a:lnTo>
                      <a:pt x="2005" y="10548"/>
                    </a:lnTo>
                    <a:close/>
                    <a:moveTo>
                      <a:pt x="2785" y="10548"/>
                    </a:moveTo>
                    <a:lnTo>
                      <a:pt x="2785" y="10906"/>
                    </a:lnTo>
                    <a:lnTo>
                      <a:pt x="2432" y="10906"/>
                    </a:lnTo>
                    <a:lnTo>
                      <a:pt x="2432" y="10548"/>
                    </a:lnTo>
                    <a:close/>
                    <a:moveTo>
                      <a:pt x="3212" y="10548"/>
                    </a:moveTo>
                    <a:lnTo>
                      <a:pt x="3212" y="10906"/>
                    </a:lnTo>
                    <a:lnTo>
                      <a:pt x="2859" y="10906"/>
                    </a:lnTo>
                    <a:lnTo>
                      <a:pt x="2859" y="10548"/>
                    </a:lnTo>
                    <a:close/>
                    <a:moveTo>
                      <a:pt x="3639" y="10548"/>
                    </a:moveTo>
                    <a:lnTo>
                      <a:pt x="3639" y="10906"/>
                    </a:lnTo>
                    <a:lnTo>
                      <a:pt x="3286" y="10906"/>
                    </a:lnTo>
                    <a:lnTo>
                      <a:pt x="3286" y="10548"/>
                    </a:lnTo>
                    <a:close/>
                    <a:moveTo>
                      <a:pt x="4066" y="10548"/>
                    </a:moveTo>
                    <a:lnTo>
                      <a:pt x="4066" y="10906"/>
                    </a:lnTo>
                    <a:lnTo>
                      <a:pt x="3713" y="10906"/>
                    </a:lnTo>
                    <a:lnTo>
                      <a:pt x="3713" y="10548"/>
                    </a:lnTo>
                    <a:close/>
                    <a:moveTo>
                      <a:pt x="4494" y="10548"/>
                    </a:moveTo>
                    <a:lnTo>
                      <a:pt x="4494" y="10906"/>
                    </a:lnTo>
                    <a:lnTo>
                      <a:pt x="4140" y="10906"/>
                    </a:lnTo>
                    <a:lnTo>
                      <a:pt x="4140" y="10548"/>
                    </a:lnTo>
                    <a:close/>
                    <a:moveTo>
                      <a:pt x="4921" y="10548"/>
                    </a:moveTo>
                    <a:lnTo>
                      <a:pt x="4921" y="10906"/>
                    </a:lnTo>
                    <a:lnTo>
                      <a:pt x="4568" y="10906"/>
                    </a:lnTo>
                    <a:lnTo>
                      <a:pt x="4568" y="10548"/>
                    </a:lnTo>
                    <a:close/>
                    <a:moveTo>
                      <a:pt x="5348" y="10548"/>
                    </a:moveTo>
                    <a:lnTo>
                      <a:pt x="5348" y="10906"/>
                    </a:lnTo>
                    <a:lnTo>
                      <a:pt x="4995" y="10906"/>
                    </a:lnTo>
                    <a:lnTo>
                      <a:pt x="4995" y="10548"/>
                    </a:lnTo>
                    <a:close/>
                    <a:moveTo>
                      <a:pt x="5775" y="10548"/>
                    </a:moveTo>
                    <a:lnTo>
                      <a:pt x="5775" y="10906"/>
                    </a:lnTo>
                    <a:lnTo>
                      <a:pt x="5422" y="10906"/>
                    </a:lnTo>
                    <a:lnTo>
                      <a:pt x="5422" y="10548"/>
                    </a:lnTo>
                    <a:close/>
                    <a:moveTo>
                      <a:pt x="6202" y="10548"/>
                    </a:moveTo>
                    <a:lnTo>
                      <a:pt x="6202" y="10906"/>
                    </a:lnTo>
                    <a:lnTo>
                      <a:pt x="5849" y="10906"/>
                    </a:lnTo>
                    <a:lnTo>
                      <a:pt x="5849" y="10548"/>
                    </a:lnTo>
                    <a:close/>
                    <a:moveTo>
                      <a:pt x="6629" y="10548"/>
                    </a:moveTo>
                    <a:lnTo>
                      <a:pt x="6629" y="10906"/>
                    </a:lnTo>
                    <a:lnTo>
                      <a:pt x="6276" y="10906"/>
                    </a:lnTo>
                    <a:lnTo>
                      <a:pt x="6276" y="10548"/>
                    </a:lnTo>
                    <a:close/>
                    <a:moveTo>
                      <a:pt x="7056" y="10548"/>
                    </a:moveTo>
                    <a:lnTo>
                      <a:pt x="7056" y="10906"/>
                    </a:lnTo>
                    <a:lnTo>
                      <a:pt x="6703" y="10906"/>
                    </a:lnTo>
                    <a:lnTo>
                      <a:pt x="6703" y="10548"/>
                    </a:lnTo>
                    <a:close/>
                    <a:moveTo>
                      <a:pt x="7484" y="10548"/>
                    </a:moveTo>
                    <a:lnTo>
                      <a:pt x="7484" y="10906"/>
                    </a:lnTo>
                    <a:lnTo>
                      <a:pt x="7130" y="10906"/>
                    </a:lnTo>
                    <a:lnTo>
                      <a:pt x="7130" y="10548"/>
                    </a:lnTo>
                    <a:close/>
                    <a:moveTo>
                      <a:pt x="7911" y="10548"/>
                    </a:moveTo>
                    <a:lnTo>
                      <a:pt x="7911" y="10906"/>
                    </a:lnTo>
                    <a:lnTo>
                      <a:pt x="7558" y="10906"/>
                    </a:lnTo>
                    <a:lnTo>
                      <a:pt x="7558" y="10548"/>
                    </a:lnTo>
                    <a:close/>
                    <a:moveTo>
                      <a:pt x="8338" y="10548"/>
                    </a:moveTo>
                    <a:lnTo>
                      <a:pt x="8338" y="10906"/>
                    </a:lnTo>
                    <a:lnTo>
                      <a:pt x="7985" y="10906"/>
                    </a:lnTo>
                    <a:lnTo>
                      <a:pt x="7985" y="10548"/>
                    </a:lnTo>
                    <a:close/>
                    <a:moveTo>
                      <a:pt x="8765" y="10548"/>
                    </a:moveTo>
                    <a:lnTo>
                      <a:pt x="8765" y="10906"/>
                    </a:lnTo>
                    <a:lnTo>
                      <a:pt x="8412" y="10906"/>
                    </a:lnTo>
                    <a:lnTo>
                      <a:pt x="8412" y="10548"/>
                    </a:lnTo>
                    <a:close/>
                    <a:moveTo>
                      <a:pt x="9192" y="10548"/>
                    </a:moveTo>
                    <a:lnTo>
                      <a:pt x="9192" y="10906"/>
                    </a:lnTo>
                    <a:lnTo>
                      <a:pt x="8839" y="10906"/>
                    </a:lnTo>
                    <a:lnTo>
                      <a:pt x="8839" y="10548"/>
                    </a:lnTo>
                    <a:close/>
                    <a:moveTo>
                      <a:pt x="9619" y="10548"/>
                    </a:moveTo>
                    <a:lnTo>
                      <a:pt x="9619" y="10906"/>
                    </a:lnTo>
                    <a:lnTo>
                      <a:pt x="9266" y="10906"/>
                    </a:lnTo>
                    <a:lnTo>
                      <a:pt x="9266" y="10548"/>
                    </a:lnTo>
                    <a:close/>
                    <a:moveTo>
                      <a:pt x="10046" y="10548"/>
                    </a:moveTo>
                    <a:lnTo>
                      <a:pt x="10046" y="10906"/>
                    </a:lnTo>
                    <a:lnTo>
                      <a:pt x="9693" y="10906"/>
                    </a:lnTo>
                    <a:lnTo>
                      <a:pt x="9693" y="10548"/>
                    </a:lnTo>
                    <a:close/>
                    <a:moveTo>
                      <a:pt x="10474" y="10548"/>
                    </a:moveTo>
                    <a:lnTo>
                      <a:pt x="10474" y="10906"/>
                    </a:lnTo>
                    <a:lnTo>
                      <a:pt x="10120" y="10906"/>
                    </a:lnTo>
                    <a:lnTo>
                      <a:pt x="10120" y="10548"/>
                    </a:lnTo>
                    <a:close/>
                    <a:moveTo>
                      <a:pt x="10901" y="10548"/>
                    </a:moveTo>
                    <a:lnTo>
                      <a:pt x="10901" y="10906"/>
                    </a:lnTo>
                    <a:lnTo>
                      <a:pt x="10548" y="10906"/>
                    </a:lnTo>
                    <a:lnTo>
                      <a:pt x="10548" y="10548"/>
                    </a:lnTo>
                    <a:close/>
                    <a:moveTo>
                      <a:pt x="11328" y="10548"/>
                    </a:moveTo>
                    <a:lnTo>
                      <a:pt x="11328" y="10906"/>
                    </a:lnTo>
                    <a:lnTo>
                      <a:pt x="10975" y="10906"/>
                    </a:lnTo>
                    <a:lnTo>
                      <a:pt x="10975" y="10548"/>
                    </a:lnTo>
                    <a:close/>
                    <a:moveTo>
                      <a:pt x="11755" y="10548"/>
                    </a:moveTo>
                    <a:lnTo>
                      <a:pt x="11755" y="10906"/>
                    </a:lnTo>
                    <a:lnTo>
                      <a:pt x="11402" y="10906"/>
                    </a:lnTo>
                    <a:lnTo>
                      <a:pt x="11402" y="10548"/>
                    </a:lnTo>
                    <a:close/>
                    <a:moveTo>
                      <a:pt x="649" y="10975"/>
                    </a:moveTo>
                    <a:lnTo>
                      <a:pt x="649" y="11334"/>
                    </a:lnTo>
                    <a:lnTo>
                      <a:pt x="296" y="11334"/>
                    </a:lnTo>
                    <a:lnTo>
                      <a:pt x="296" y="10975"/>
                    </a:lnTo>
                    <a:close/>
                    <a:moveTo>
                      <a:pt x="1076" y="10975"/>
                    </a:moveTo>
                    <a:lnTo>
                      <a:pt x="1076" y="11334"/>
                    </a:lnTo>
                    <a:lnTo>
                      <a:pt x="723" y="11334"/>
                    </a:lnTo>
                    <a:lnTo>
                      <a:pt x="723" y="10975"/>
                    </a:lnTo>
                    <a:close/>
                    <a:moveTo>
                      <a:pt x="1504" y="10975"/>
                    </a:moveTo>
                    <a:lnTo>
                      <a:pt x="1504" y="11334"/>
                    </a:lnTo>
                    <a:lnTo>
                      <a:pt x="1151" y="11334"/>
                    </a:lnTo>
                    <a:lnTo>
                      <a:pt x="1151" y="10975"/>
                    </a:lnTo>
                    <a:close/>
                    <a:moveTo>
                      <a:pt x="1931" y="10975"/>
                    </a:moveTo>
                    <a:lnTo>
                      <a:pt x="1931" y="11334"/>
                    </a:lnTo>
                    <a:lnTo>
                      <a:pt x="1578" y="11334"/>
                    </a:lnTo>
                    <a:lnTo>
                      <a:pt x="1578" y="10975"/>
                    </a:lnTo>
                    <a:close/>
                    <a:moveTo>
                      <a:pt x="2358" y="10975"/>
                    </a:moveTo>
                    <a:lnTo>
                      <a:pt x="2358" y="11334"/>
                    </a:lnTo>
                    <a:lnTo>
                      <a:pt x="2005" y="11334"/>
                    </a:lnTo>
                    <a:lnTo>
                      <a:pt x="2005" y="10975"/>
                    </a:lnTo>
                    <a:close/>
                    <a:moveTo>
                      <a:pt x="2785" y="10975"/>
                    </a:moveTo>
                    <a:lnTo>
                      <a:pt x="2785" y="11334"/>
                    </a:lnTo>
                    <a:lnTo>
                      <a:pt x="2432" y="11334"/>
                    </a:lnTo>
                    <a:lnTo>
                      <a:pt x="2432" y="10975"/>
                    </a:lnTo>
                    <a:close/>
                    <a:moveTo>
                      <a:pt x="3212" y="10975"/>
                    </a:moveTo>
                    <a:lnTo>
                      <a:pt x="3212" y="11334"/>
                    </a:lnTo>
                    <a:lnTo>
                      <a:pt x="2859" y="11334"/>
                    </a:lnTo>
                    <a:lnTo>
                      <a:pt x="2859" y="10975"/>
                    </a:lnTo>
                    <a:close/>
                    <a:moveTo>
                      <a:pt x="3639" y="10975"/>
                    </a:moveTo>
                    <a:lnTo>
                      <a:pt x="3639" y="11334"/>
                    </a:lnTo>
                    <a:lnTo>
                      <a:pt x="3286" y="11334"/>
                    </a:lnTo>
                    <a:lnTo>
                      <a:pt x="3286" y="10975"/>
                    </a:lnTo>
                    <a:close/>
                    <a:moveTo>
                      <a:pt x="4066" y="10975"/>
                    </a:moveTo>
                    <a:lnTo>
                      <a:pt x="4066" y="11334"/>
                    </a:lnTo>
                    <a:lnTo>
                      <a:pt x="3713" y="11334"/>
                    </a:lnTo>
                    <a:lnTo>
                      <a:pt x="3713" y="10975"/>
                    </a:lnTo>
                    <a:close/>
                    <a:moveTo>
                      <a:pt x="4494" y="10975"/>
                    </a:moveTo>
                    <a:lnTo>
                      <a:pt x="4494" y="11334"/>
                    </a:lnTo>
                    <a:lnTo>
                      <a:pt x="4140" y="11334"/>
                    </a:lnTo>
                    <a:lnTo>
                      <a:pt x="4140" y="10975"/>
                    </a:lnTo>
                    <a:close/>
                    <a:moveTo>
                      <a:pt x="4921" y="10975"/>
                    </a:moveTo>
                    <a:lnTo>
                      <a:pt x="4921" y="11334"/>
                    </a:lnTo>
                    <a:lnTo>
                      <a:pt x="4568" y="11334"/>
                    </a:lnTo>
                    <a:lnTo>
                      <a:pt x="4568" y="10975"/>
                    </a:lnTo>
                    <a:close/>
                    <a:moveTo>
                      <a:pt x="5348" y="10975"/>
                    </a:moveTo>
                    <a:lnTo>
                      <a:pt x="5348" y="11334"/>
                    </a:lnTo>
                    <a:lnTo>
                      <a:pt x="4995" y="11334"/>
                    </a:lnTo>
                    <a:lnTo>
                      <a:pt x="4995" y="10975"/>
                    </a:lnTo>
                    <a:close/>
                    <a:moveTo>
                      <a:pt x="5775" y="10975"/>
                    </a:moveTo>
                    <a:lnTo>
                      <a:pt x="5775" y="11334"/>
                    </a:lnTo>
                    <a:lnTo>
                      <a:pt x="5422" y="11334"/>
                    </a:lnTo>
                    <a:lnTo>
                      <a:pt x="5422" y="10975"/>
                    </a:lnTo>
                    <a:close/>
                    <a:moveTo>
                      <a:pt x="6202" y="10975"/>
                    </a:moveTo>
                    <a:lnTo>
                      <a:pt x="6202" y="11334"/>
                    </a:lnTo>
                    <a:lnTo>
                      <a:pt x="5849" y="11334"/>
                    </a:lnTo>
                    <a:lnTo>
                      <a:pt x="5849" y="10975"/>
                    </a:lnTo>
                    <a:close/>
                    <a:moveTo>
                      <a:pt x="6629" y="10975"/>
                    </a:moveTo>
                    <a:lnTo>
                      <a:pt x="6629" y="11334"/>
                    </a:lnTo>
                    <a:lnTo>
                      <a:pt x="6276" y="11334"/>
                    </a:lnTo>
                    <a:lnTo>
                      <a:pt x="6276" y="10975"/>
                    </a:lnTo>
                    <a:close/>
                    <a:moveTo>
                      <a:pt x="7056" y="10975"/>
                    </a:moveTo>
                    <a:lnTo>
                      <a:pt x="7056" y="11334"/>
                    </a:lnTo>
                    <a:lnTo>
                      <a:pt x="6703" y="11334"/>
                    </a:lnTo>
                    <a:lnTo>
                      <a:pt x="6703" y="10975"/>
                    </a:lnTo>
                    <a:close/>
                    <a:moveTo>
                      <a:pt x="7484" y="10975"/>
                    </a:moveTo>
                    <a:lnTo>
                      <a:pt x="7484" y="11334"/>
                    </a:lnTo>
                    <a:lnTo>
                      <a:pt x="7130" y="11334"/>
                    </a:lnTo>
                    <a:lnTo>
                      <a:pt x="7130" y="10975"/>
                    </a:lnTo>
                    <a:close/>
                    <a:moveTo>
                      <a:pt x="7911" y="10975"/>
                    </a:moveTo>
                    <a:lnTo>
                      <a:pt x="7911" y="11334"/>
                    </a:lnTo>
                    <a:lnTo>
                      <a:pt x="7558" y="11334"/>
                    </a:lnTo>
                    <a:lnTo>
                      <a:pt x="7558" y="10975"/>
                    </a:lnTo>
                    <a:close/>
                    <a:moveTo>
                      <a:pt x="8338" y="10975"/>
                    </a:moveTo>
                    <a:lnTo>
                      <a:pt x="8338" y="11334"/>
                    </a:lnTo>
                    <a:lnTo>
                      <a:pt x="7985" y="11334"/>
                    </a:lnTo>
                    <a:lnTo>
                      <a:pt x="7985" y="10975"/>
                    </a:lnTo>
                    <a:close/>
                    <a:moveTo>
                      <a:pt x="8765" y="10975"/>
                    </a:moveTo>
                    <a:lnTo>
                      <a:pt x="8765" y="11334"/>
                    </a:lnTo>
                    <a:lnTo>
                      <a:pt x="8412" y="11334"/>
                    </a:lnTo>
                    <a:lnTo>
                      <a:pt x="8412" y="10975"/>
                    </a:lnTo>
                    <a:close/>
                    <a:moveTo>
                      <a:pt x="9192" y="10975"/>
                    </a:moveTo>
                    <a:lnTo>
                      <a:pt x="9192" y="11334"/>
                    </a:lnTo>
                    <a:lnTo>
                      <a:pt x="8839" y="11334"/>
                    </a:lnTo>
                    <a:lnTo>
                      <a:pt x="8839" y="10975"/>
                    </a:lnTo>
                    <a:close/>
                    <a:moveTo>
                      <a:pt x="9619" y="10975"/>
                    </a:moveTo>
                    <a:lnTo>
                      <a:pt x="9619" y="11334"/>
                    </a:lnTo>
                    <a:lnTo>
                      <a:pt x="9266" y="11334"/>
                    </a:lnTo>
                    <a:lnTo>
                      <a:pt x="9266" y="10975"/>
                    </a:lnTo>
                    <a:close/>
                    <a:moveTo>
                      <a:pt x="10046" y="10975"/>
                    </a:moveTo>
                    <a:lnTo>
                      <a:pt x="10046" y="11334"/>
                    </a:lnTo>
                    <a:lnTo>
                      <a:pt x="9693" y="11334"/>
                    </a:lnTo>
                    <a:lnTo>
                      <a:pt x="9693" y="10975"/>
                    </a:lnTo>
                    <a:close/>
                    <a:moveTo>
                      <a:pt x="10474" y="10975"/>
                    </a:moveTo>
                    <a:lnTo>
                      <a:pt x="10474" y="11334"/>
                    </a:lnTo>
                    <a:lnTo>
                      <a:pt x="10120" y="11334"/>
                    </a:lnTo>
                    <a:lnTo>
                      <a:pt x="10120" y="10975"/>
                    </a:lnTo>
                    <a:close/>
                    <a:moveTo>
                      <a:pt x="10901" y="10975"/>
                    </a:moveTo>
                    <a:lnTo>
                      <a:pt x="10901" y="11334"/>
                    </a:lnTo>
                    <a:lnTo>
                      <a:pt x="10548" y="11334"/>
                    </a:lnTo>
                    <a:lnTo>
                      <a:pt x="10548" y="10975"/>
                    </a:lnTo>
                    <a:close/>
                    <a:moveTo>
                      <a:pt x="11328" y="10975"/>
                    </a:moveTo>
                    <a:lnTo>
                      <a:pt x="11328" y="11334"/>
                    </a:lnTo>
                    <a:lnTo>
                      <a:pt x="10975" y="11334"/>
                    </a:lnTo>
                    <a:lnTo>
                      <a:pt x="10975" y="10975"/>
                    </a:lnTo>
                    <a:close/>
                    <a:moveTo>
                      <a:pt x="11755" y="10975"/>
                    </a:moveTo>
                    <a:lnTo>
                      <a:pt x="11755" y="11334"/>
                    </a:lnTo>
                    <a:lnTo>
                      <a:pt x="11402" y="11334"/>
                    </a:lnTo>
                    <a:lnTo>
                      <a:pt x="11402" y="10975"/>
                    </a:lnTo>
                    <a:close/>
                    <a:moveTo>
                      <a:pt x="649" y="11408"/>
                    </a:moveTo>
                    <a:lnTo>
                      <a:pt x="649" y="11761"/>
                    </a:lnTo>
                    <a:lnTo>
                      <a:pt x="296" y="11761"/>
                    </a:lnTo>
                    <a:lnTo>
                      <a:pt x="296" y="11408"/>
                    </a:lnTo>
                    <a:close/>
                    <a:moveTo>
                      <a:pt x="1076" y="11408"/>
                    </a:moveTo>
                    <a:lnTo>
                      <a:pt x="1076" y="11761"/>
                    </a:lnTo>
                    <a:lnTo>
                      <a:pt x="723" y="11761"/>
                    </a:lnTo>
                    <a:lnTo>
                      <a:pt x="723" y="11408"/>
                    </a:lnTo>
                    <a:close/>
                    <a:moveTo>
                      <a:pt x="1504" y="11408"/>
                    </a:moveTo>
                    <a:lnTo>
                      <a:pt x="1504" y="11761"/>
                    </a:lnTo>
                    <a:lnTo>
                      <a:pt x="1151" y="11761"/>
                    </a:lnTo>
                    <a:lnTo>
                      <a:pt x="1151" y="11408"/>
                    </a:lnTo>
                    <a:close/>
                    <a:moveTo>
                      <a:pt x="1931" y="11408"/>
                    </a:moveTo>
                    <a:lnTo>
                      <a:pt x="1931" y="11761"/>
                    </a:lnTo>
                    <a:lnTo>
                      <a:pt x="1578" y="11761"/>
                    </a:lnTo>
                    <a:lnTo>
                      <a:pt x="1578" y="11408"/>
                    </a:lnTo>
                    <a:close/>
                    <a:moveTo>
                      <a:pt x="2358" y="11408"/>
                    </a:moveTo>
                    <a:lnTo>
                      <a:pt x="2358" y="11761"/>
                    </a:lnTo>
                    <a:lnTo>
                      <a:pt x="2005" y="11761"/>
                    </a:lnTo>
                    <a:lnTo>
                      <a:pt x="2005" y="11408"/>
                    </a:lnTo>
                    <a:close/>
                    <a:moveTo>
                      <a:pt x="2785" y="11408"/>
                    </a:moveTo>
                    <a:lnTo>
                      <a:pt x="2785" y="11761"/>
                    </a:lnTo>
                    <a:lnTo>
                      <a:pt x="2432" y="11761"/>
                    </a:lnTo>
                    <a:lnTo>
                      <a:pt x="2432" y="11408"/>
                    </a:lnTo>
                    <a:close/>
                    <a:moveTo>
                      <a:pt x="3212" y="11408"/>
                    </a:moveTo>
                    <a:lnTo>
                      <a:pt x="3212" y="11761"/>
                    </a:lnTo>
                    <a:lnTo>
                      <a:pt x="2859" y="11761"/>
                    </a:lnTo>
                    <a:lnTo>
                      <a:pt x="2859" y="11408"/>
                    </a:lnTo>
                    <a:close/>
                    <a:moveTo>
                      <a:pt x="3639" y="11408"/>
                    </a:moveTo>
                    <a:lnTo>
                      <a:pt x="3639" y="11761"/>
                    </a:lnTo>
                    <a:lnTo>
                      <a:pt x="3286" y="11761"/>
                    </a:lnTo>
                    <a:lnTo>
                      <a:pt x="3286" y="11408"/>
                    </a:lnTo>
                    <a:close/>
                    <a:moveTo>
                      <a:pt x="4066" y="11408"/>
                    </a:moveTo>
                    <a:lnTo>
                      <a:pt x="4066" y="11761"/>
                    </a:lnTo>
                    <a:lnTo>
                      <a:pt x="3713" y="11761"/>
                    </a:lnTo>
                    <a:lnTo>
                      <a:pt x="3713" y="11408"/>
                    </a:lnTo>
                    <a:close/>
                    <a:moveTo>
                      <a:pt x="4494" y="11408"/>
                    </a:moveTo>
                    <a:lnTo>
                      <a:pt x="4494" y="11761"/>
                    </a:lnTo>
                    <a:lnTo>
                      <a:pt x="4140" y="11761"/>
                    </a:lnTo>
                    <a:lnTo>
                      <a:pt x="4140" y="11408"/>
                    </a:lnTo>
                    <a:close/>
                    <a:moveTo>
                      <a:pt x="4921" y="11408"/>
                    </a:moveTo>
                    <a:lnTo>
                      <a:pt x="4921" y="11761"/>
                    </a:lnTo>
                    <a:lnTo>
                      <a:pt x="4568" y="11761"/>
                    </a:lnTo>
                    <a:lnTo>
                      <a:pt x="4568" y="11408"/>
                    </a:lnTo>
                    <a:close/>
                    <a:moveTo>
                      <a:pt x="5348" y="11408"/>
                    </a:moveTo>
                    <a:lnTo>
                      <a:pt x="5348" y="11761"/>
                    </a:lnTo>
                    <a:lnTo>
                      <a:pt x="4995" y="11761"/>
                    </a:lnTo>
                    <a:lnTo>
                      <a:pt x="4995" y="11408"/>
                    </a:lnTo>
                    <a:close/>
                    <a:moveTo>
                      <a:pt x="5775" y="11408"/>
                    </a:moveTo>
                    <a:lnTo>
                      <a:pt x="5775" y="11761"/>
                    </a:lnTo>
                    <a:lnTo>
                      <a:pt x="5422" y="11761"/>
                    </a:lnTo>
                    <a:lnTo>
                      <a:pt x="5422" y="11408"/>
                    </a:lnTo>
                    <a:close/>
                    <a:moveTo>
                      <a:pt x="6202" y="11408"/>
                    </a:moveTo>
                    <a:lnTo>
                      <a:pt x="6202" y="11761"/>
                    </a:lnTo>
                    <a:lnTo>
                      <a:pt x="5849" y="11761"/>
                    </a:lnTo>
                    <a:lnTo>
                      <a:pt x="5849" y="11408"/>
                    </a:lnTo>
                    <a:close/>
                    <a:moveTo>
                      <a:pt x="6629" y="11408"/>
                    </a:moveTo>
                    <a:lnTo>
                      <a:pt x="6629" y="11761"/>
                    </a:lnTo>
                    <a:lnTo>
                      <a:pt x="6276" y="11761"/>
                    </a:lnTo>
                    <a:lnTo>
                      <a:pt x="6276" y="11408"/>
                    </a:lnTo>
                    <a:close/>
                    <a:moveTo>
                      <a:pt x="7056" y="11408"/>
                    </a:moveTo>
                    <a:lnTo>
                      <a:pt x="7056" y="11761"/>
                    </a:lnTo>
                    <a:lnTo>
                      <a:pt x="6703" y="11761"/>
                    </a:lnTo>
                    <a:lnTo>
                      <a:pt x="6703" y="11408"/>
                    </a:lnTo>
                    <a:close/>
                    <a:moveTo>
                      <a:pt x="7484" y="11408"/>
                    </a:moveTo>
                    <a:lnTo>
                      <a:pt x="7484" y="11761"/>
                    </a:lnTo>
                    <a:lnTo>
                      <a:pt x="7130" y="11761"/>
                    </a:lnTo>
                    <a:lnTo>
                      <a:pt x="7130" y="11408"/>
                    </a:lnTo>
                    <a:close/>
                    <a:moveTo>
                      <a:pt x="7911" y="11408"/>
                    </a:moveTo>
                    <a:lnTo>
                      <a:pt x="7911" y="11761"/>
                    </a:lnTo>
                    <a:lnTo>
                      <a:pt x="7558" y="11761"/>
                    </a:lnTo>
                    <a:lnTo>
                      <a:pt x="7558" y="11408"/>
                    </a:lnTo>
                    <a:close/>
                    <a:moveTo>
                      <a:pt x="8338" y="11408"/>
                    </a:moveTo>
                    <a:lnTo>
                      <a:pt x="8338" y="11761"/>
                    </a:lnTo>
                    <a:lnTo>
                      <a:pt x="7985" y="11761"/>
                    </a:lnTo>
                    <a:lnTo>
                      <a:pt x="7985" y="11408"/>
                    </a:lnTo>
                    <a:close/>
                    <a:moveTo>
                      <a:pt x="8765" y="11408"/>
                    </a:moveTo>
                    <a:lnTo>
                      <a:pt x="8765" y="11761"/>
                    </a:lnTo>
                    <a:lnTo>
                      <a:pt x="8412" y="11761"/>
                    </a:lnTo>
                    <a:lnTo>
                      <a:pt x="8412" y="11408"/>
                    </a:lnTo>
                    <a:close/>
                    <a:moveTo>
                      <a:pt x="9192" y="11408"/>
                    </a:moveTo>
                    <a:lnTo>
                      <a:pt x="9192" y="11761"/>
                    </a:lnTo>
                    <a:lnTo>
                      <a:pt x="8839" y="11761"/>
                    </a:lnTo>
                    <a:lnTo>
                      <a:pt x="8839" y="11408"/>
                    </a:lnTo>
                    <a:close/>
                    <a:moveTo>
                      <a:pt x="9619" y="11408"/>
                    </a:moveTo>
                    <a:lnTo>
                      <a:pt x="9619" y="11761"/>
                    </a:lnTo>
                    <a:lnTo>
                      <a:pt x="9266" y="11761"/>
                    </a:lnTo>
                    <a:lnTo>
                      <a:pt x="9266" y="11408"/>
                    </a:lnTo>
                    <a:close/>
                    <a:moveTo>
                      <a:pt x="10046" y="11408"/>
                    </a:moveTo>
                    <a:lnTo>
                      <a:pt x="10046" y="11761"/>
                    </a:lnTo>
                    <a:lnTo>
                      <a:pt x="9693" y="11761"/>
                    </a:lnTo>
                    <a:lnTo>
                      <a:pt x="9693" y="11408"/>
                    </a:lnTo>
                    <a:close/>
                    <a:moveTo>
                      <a:pt x="10474" y="11408"/>
                    </a:moveTo>
                    <a:lnTo>
                      <a:pt x="10474" y="11761"/>
                    </a:lnTo>
                    <a:lnTo>
                      <a:pt x="10120" y="11761"/>
                    </a:lnTo>
                    <a:lnTo>
                      <a:pt x="10120" y="11408"/>
                    </a:lnTo>
                    <a:close/>
                    <a:moveTo>
                      <a:pt x="10901" y="11408"/>
                    </a:moveTo>
                    <a:lnTo>
                      <a:pt x="10901" y="11761"/>
                    </a:lnTo>
                    <a:lnTo>
                      <a:pt x="10548" y="11761"/>
                    </a:lnTo>
                    <a:lnTo>
                      <a:pt x="10548" y="11408"/>
                    </a:lnTo>
                    <a:close/>
                    <a:moveTo>
                      <a:pt x="11328" y="11408"/>
                    </a:moveTo>
                    <a:lnTo>
                      <a:pt x="11328" y="11761"/>
                    </a:lnTo>
                    <a:lnTo>
                      <a:pt x="10975" y="11761"/>
                    </a:lnTo>
                    <a:lnTo>
                      <a:pt x="10975" y="11408"/>
                    </a:lnTo>
                    <a:close/>
                    <a:moveTo>
                      <a:pt x="11755" y="11408"/>
                    </a:moveTo>
                    <a:lnTo>
                      <a:pt x="11755" y="11761"/>
                    </a:lnTo>
                    <a:lnTo>
                      <a:pt x="11402" y="11761"/>
                    </a:lnTo>
                    <a:lnTo>
                      <a:pt x="11402" y="11408"/>
                    </a:lnTo>
                    <a:close/>
                    <a:moveTo>
                      <a:pt x="649" y="0"/>
                    </a:moveTo>
                    <a:lnTo>
                      <a:pt x="649" y="228"/>
                    </a:lnTo>
                    <a:lnTo>
                      <a:pt x="296" y="228"/>
                    </a:lnTo>
                    <a:lnTo>
                      <a:pt x="296" y="6"/>
                    </a:lnTo>
                    <a:cubicBezTo>
                      <a:pt x="273" y="12"/>
                      <a:pt x="245" y="17"/>
                      <a:pt x="222" y="29"/>
                    </a:cubicBezTo>
                    <a:lnTo>
                      <a:pt x="222" y="228"/>
                    </a:lnTo>
                    <a:lnTo>
                      <a:pt x="23" y="228"/>
                    </a:lnTo>
                    <a:cubicBezTo>
                      <a:pt x="17" y="251"/>
                      <a:pt x="11" y="274"/>
                      <a:pt x="6" y="296"/>
                    </a:cubicBezTo>
                    <a:lnTo>
                      <a:pt x="222" y="296"/>
                    </a:lnTo>
                    <a:lnTo>
                      <a:pt x="222" y="655"/>
                    </a:lnTo>
                    <a:lnTo>
                      <a:pt x="0" y="655"/>
                    </a:lnTo>
                    <a:lnTo>
                      <a:pt x="0" y="723"/>
                    </a:lnTo>
                    <a:lnTo>
                      <a:pt x="222" y="723"/>
                    </a:lnTo>
                    <a:lnTo>
                      <a:pt x="222" y="1082"/>
                    </a:lnTo>
                    <a:lnTo>
                      <a:pt x="0" y="1082"/>
                    </a:lnTo>
                    <a:lnTo>
                      <a:pt x="0" y="1151"/>
                    </a:lnTo>
                    <a:lnTo>
                      <a:pt x="222" y="1151"/>
                    </a:lnTo>
                    <a:lnTo>
                      <a:pt x="222" y="1509"/>
                    </a:lnTo>
                    <a:lnTo>
                      <a:pt x="0" y="1509"/>
                    </a:lnTo>
                    <a:lnTo>
                      <a:pt x="0" y="1578"/>
                    </a:lnTo>
                    <a:lnTo>
                      <a:pt x="222" y="1578"/>
                    </a:lnTo>
                    <a:lnTo>
                      <a:pt x="222" y="1937"/>
                    </a:lnTo>
                    <a:lnTo>
                      <a:pt x="0" y="1937"/>
                    </a:lnTo>
                    <a:lnTo>
                      <a:pt x="0" y="2005"/>
                    </a:lnTo>
                    <a:lnTo>
                      <a:pt x="222" y="2005"/>
                    </a:lnTo>
                    <a:lnTo>
                      <a:pt x="222" y="2364"/>
                    </a:lnTo>
                    <a:lnTo>
                      <a:pt x="0" y="2364"/>
                    </a:lnTo>
                    <a:lnTo>
                      <a:pt x="0" y="2432"/>
                    </a:lnTo>
                    <a:lnTo>
                      <a:pt x="222" y="2432"/>
                    </a:lnTo>
                    <a:lnTo>
                      <a:pt x="222" y="2791"/>
                    </a:lnTo>
                    <a:lnTo>
                      <a:pt x="0" y="2791"/>
                    </a:lnTo>
                    <a:lnTo>
                      <a:pt x="0" y="2859"/>
                    </a:lnTo>
                    <a:lnTo>
                      <a:pt x="222" y="2859"/>
                    </a:lnTo>
                    <a:lnTo>
                      <a:pt x="222" y="3218"/>
                    </a:lnTo>
                    <a:lnTo>
                      <a:pt x="0" y="3218"/>
                    </a:lnTo>
                    <a:lnTo>
                      <a:pt x="0" y="3286"/>
                    </a:lnTo>
                    <a:lnTo>
                      <a:pt x="222" y="3286"/>
                    </a:lnTo>
                    <a:lnTo>
                      <a:pt x="222" y="3645"/>
                    </a:lnTo>
                    <a:lnTo>
                      <a:pt x="0" y="3645"/>
                    </a:lnTo>
                    <a:lnTo>
                      <a:pt x="0" y="3713"/>
                    </a:lnTo>
                    <a:lnTo>
                      <a:pt x="222" y="3713"/>
                    </a:lnTo>
                    <a:lnTo>
                      <a:pt x="222" y="4072"/>
                    </a:lnTo>
                    <a:lnTo>
                      <a:pt x="0" y="4072"/>
                    </a:lnTo>
                    <a:lnTo>
                      <a:pt x="0" y="4141"/>
                    </a:lnTo>
                    <a:lnTo>
                      <a:pt x="222" y="4141"/>
                    </a:lnTo>
                    <a:lnTo>
                      <a:pt x="222" y="4499"/>
                    </a:lnTo>
                    <a:lnTo>
                      <a:pt x="0" y="4499"/>
                    </a:lnTo>
                    <a:lnTo>
                      <a:pt x="0" y="4568"/>
                    </a:lnTo>
                    <a:lnTo>
                      <a:pt x="222" y="4568"/>
                    </a:lnTo>
                    <a:lnTo>
                      <a:pt x="222" y="4926"/>
                    </a:lnTo>
                    <a:lnTo>
                      <a:pt x="0" y="4926"/>
                    </a:lnTo>
                    <a:lnTo>
                      <a:pt x="0" y="4995"/>
                    </a:lnTo>
                    <a:lnTo>
                      <a:pt x="222" y="4995"/>
                    </a:lnTo>
                    <a:lnTo>
                      <a:pt x="222" y="5354"/>
                    </a:lnTo>
                    <a:lnTo>
                      <a:pt x="0" y="5354"/>
                    </a:lnTo>
                    <a:lnTo>
                      <a:pt x="0" y="5422"/>
                    </a:lnTo>
                    <a:lnTo>
                      <a:pt x="222" y="5422"/>
                    </a:lnTo>
                    <a:lnTo>
                      <a:pt x="222" y="5781"/>
                    </a:lnTo>
                    <a:lnTo>
                      <a:pt x="0" y="5781"/>
                    </a:lnTo>
                    <a:lnTo>
                      <a:pt x="0" y="5849"/>
                    </a:lnTo>
                    <a:lnTo>
                      <a:pt x="222" y="5849"/>
                    </a:lnTo>
                    <a:lnTo>
                      <a:pt x="222" y="6208"/>
                    </a:lnTo>
                    <a:lnTo>
                      <a:pt x="0" y="6208"/>
                    </a:lnTo>
                    <a:lnTo>
                      <a:pt x="0" y="6276"/>
                    </a:lnTo>
                    <a:lnTo>
                      <a:pt x="222" y="6276"/>
                    </a:lnTo>
                    <a:lnTo>
                      <a:pt x="222" y="6635"/>
                    </a:lnTo>
                    <a:lnTo>
                      <a:pt x="0" y="6635"/>
                    </a:lnTo>
                    <a:lnTo>
                      <a:pt x="0" y="6703"/>
                    </a:lnTo>
                    <a:lnTo>
                      <a:pt x="222" y="6703"/>
                    </a:lnTo>
                    <a:lnTo>
                      <a:pt x="222" y="7062"/>
                    </a:lnTo>
                    <a:lnTo>
                      <a:pt x="0" y="7062"/>
                    </a:lnTo>
                    <a:lnTo>
                      <a:pt x="0" y="7130"/>
                    </a:lnTo>
                    <a:lnTo>
                      <a:pt x="222" y="7130"/>
                    </a:lnTo>
                    <a:lnTo>
                      <a:pt x="222" y="7489"/>
                    </a:lnTo>
                    <a:lnTo>
                      <a:pt x="0" y="7489"/>
                    </a:lnTo>
                    <a:lnTo>
                      <a:pt x="0" y="7558"/>
                    </a:lnTo>
                    <a:lnTo>
                      <a:pt x="222" y="7558"/>
                    </a:lnTo>
                    <a:lnTo>
                      <a:pt x="222" y="7916"/>
                    </a:lnTo>
                    <a:lnTo>
                      <a:pt x="0" y="7916"/>
                    </a:lnTo>
                    <a:lnTo>
                      <a:pt x="0" y="7985"/>
                    </a:lnTo>
                    <a:lnTo>
                      <a:pt x="222" y="7985"/>
                    </a:lnTo>
                    <a:lnTo>
                      <a:pt x="222" y="8344"/>
                    </a:lnTo>
                    <a:lnTo>
                      <a:pt x="0" y="8344"/>
                    </a:lnTo>
                    <a:lnTo>
                      <a:pt x="0" y="8412"/>
                    </a:lnTo>
                    <a:lnTo>
                      <a:pt x="222" y="8412"/>
                    </a:lnTo>
                    <a:lnTo>
                      <a:pt x="222" y="8771"/>
                    </a:lnTo>
                    <a:lnTo>
                      <a:pt x="0" y="8771"/>
                    </a:lnTo>
                    <a:lnTo>
                      <a:pt x="0" y="8839"/>
                    </a:lnTo>
                    <a:lnTo>
                      <a:pt x="222" y="8839"/>
                    </a:lnTo>
                    <a:lnTo>
                      <a:pt x="222" y="9198"/>
                    </a:lnTo>
                    <a:lnTo>
                      <a:pt x="0" y="9198"/>
                    </a:lnTo>
                    <a:lnTo>
                      <a:pt x="0" y="9266"/>
                    </a:lnTo>
                    <a:lnTo>
                      <a:pt x="222" y="9266"/>
                    </a:lnTo>
                    <a:lnTo>
                      <a:pt x="222" y="9625"/>
                    </a:lnTo>
                    <a:lnTo>
                      <a:pt x="0" y="9625"/>
                    </a:lnTo>
                    <a:lnTo>
                      <a:pt x="0" y="9693"/>
                    </a:lnTo>
                    <a:lnTo>
                      <a:pt x="222" y="9693"/>
                    </a:lnTo>
                    <a:lnTo>
                      <a:pt x="222" y="10052"/>
                    </a:lnTo>
                    <a:lnTo>
                      <a:pt x="0" y="10052"/>
                    </a:lnTo>
                    <a:lnTo>
                      <a:pt x="0" y="10120"/>
                    </a:lnTo>
                    <a:lnTo>
                      <a:pt x="222" y="10120"/>
                    </a:lnTo>
                    <a:lnTo>
                      <a:pt x="222" y="10479"/>
                    </a:lnTo>
                    <a:lnTo>
                      <a:pt x="0" y="10479"/>
                    </a:lnTo>
                    <a:lnTo>
                      <a:pt x="0" y="10548"/>
                    </a:lnTo>
                    <a:lnTo>
                      <a:pt x="222" y="10548"/>
                    </a:lnTo>
                    <a:lnTo>
                      <a:pt x="222" y="10906"/>
                    </a:lnTo>
                    <a:lnTo>
                      <a:pt x="0" y="10906"/>
                    </a:lnTo>
                    <a:lnTo>
                      <a:pt x="0" y="10975"/>
                    </a:lnTo>
                    <a:lnTo>
                      <a:pt x="222" y="10975"/>
                    </a:lnTo>
                    <a:lnTo>
                      <a:pt x="222" y="11334"/>
                    </a:lnTo>
                    <a:lnTo>
                      <a:pt x="0" y="11334"/>
                    </a:lnTo>
                    <a:lnTo>
                      <a:pt x="0" y="11402"/>
                    </a:lnTo>
                    <a:lnTo>
                      <a:pt x="222" y="11402"/>
                    </a:lnTo>
                    <a:lnTo>
                      <a:pt x="222" y="11761"/>
                    </a:lnTo>
                    <a:lnTo>
                      <a:pt x="6" y="11761"/>
                    </a:lnTo>
                    <a:cubicBezTo>
                      <a:pt x="11" y="11783"/>
                      <a:pt x="17" y="11806"/>
                      <a:pt x="23" y="11829"/>
                    </a:cubicBezTo>
                    <a:lnTo>
                      <a:pt x="222" y="11829"/>
                    </a:lnTo>
                    <a:lnTo>
                      <a:pt x="222" y="12028"/>
                    </a:lnTo>
                    <a:cubicBezTo>
                      <a:pt x="245" y="12040"/>
                      <a:pt x="273" y="12045"/>
                      <a:pt x="296" y="12051"/>
                    </a:cubicBezTo>
                    <a:lnTo>
                      <a:pt x="296" y="11829"/>
                    </a:lnTo>
                    <a:lnTo>
                      <a:pt x="649" y="11829"/>
                    </a:lnTo>
                    <a:lnTo>
                      <a:pt x="649" y="12057"/>
                    </a:lnTo>
                    <a:lnTo>
                      <a:pt x="723" y="12057"/>
                    </a:lnTo>
                    <a:lnTo>
                      <a:pt x="723" y="11835"/>
                    </a:lnTo>
                    <a:lnTo>
                      <a:pt x="1076" y="11835"/>
                    </a:lnTo>
                    <a:lnTo>
                      <a:pt x="1076" y="12057"/>
                    </a:lnTo>
                    <a:lnTo>
                      <a:pt x="1151" y="12057"/>
                    </a:lnTo>
                    <a:lnTo>
                      <a:pt x="1151" y="11835"/>
                    </a:lnTo>
                    <a:lnTo>
                      <a:pt x="1504" y="11835"/>
                    </a:lnTo>
                    <a:lnTo>
                      <a:pt x="1504" y="12057"/>
                    </a:lnTo>
                    <a:lnTo>
                      <a:pt x="1578" y="12057"/>
                    </a:lnTo>
                    <a:lnTo>
                      <a:pt x="1578" y="11835"/>
                    </a:lnTo>
                    <a:lnTo>
                      <a:pt x="1931" y="11835"/>
                    </a:lnTo>
                    <a:lnTo>
                      <a:pt x="1931" y="12057"/>
                    </a:lnTo>
                    <a:lnTo>
                      <a:pt x="2005" y="12057"/>
                    </a:lnTo>
                    <a:lnTo>
                      <a:pt x="2005" y="11835"/>
                    </a:lnTo>
                    <a:lnTo>
                      <a:pt x="2358" y="11835"/>
                    </a:lnTo>
                    <a:lnTo>
                      <a:pt x="2358" y="12057"/>
                    </a:lnTo>
                    <a:lnTo>
                      <a:pt x="2432" y="12057"/>
                    </a:lnTo>
                    <a:lnTo>
                      <a:pt x="2432" y="11835"/>
                    </a:lnTo>
                    <a:lnTo>
                      <a:pt x="2785" y="11835"/>
                    </a:lnTo>
                    <a:lnTo>
                      <a:pt x="2785" y="12057"/>
                    </a:lnTo>
                    <a:lnTo>
                      <a:pt x="2859" y="12057"/>
                    </a:lnTo>
                    <a:lnTo>
                      <a:pt x="2859" y="11835"/>
                    </a:lnTo>
                    <a:lnTo>
                      <a:pt x="3212" y="11835"/>
                    </a:lnTo>
                    <a:lnTo>
                      <a:pt x="3212" y="12057"/>
                    </a:lnTo>
                    <a:lnTo>
                      <a:pt x="3286" y="12057"/>
                    </a:lnTo>
                    <a:lnTo>
                      <a:pt x="3286" y="11835"/>
                    </a:lnTo>
                    <a:lnTo>
                      <a:pt x="3639" y="11835"/>
                    </a:lnTo>
                    <a:lnTo>
                      <a:pt x="3639" y="12057"/>
                    </a:lnTo>
                    <a:lnTo>
                      <a:pt x="3713" y="12057"/>
                    </a:lnTo>
                    <a:lnTo>
                      <a:pt x="3713" y="11835"/>
                    </a:lnTo>
                    <a:lnTo>
                      <a:pt x="4066" y="11835"/>
                    </a:lnTo>
                    <a:lnTo>
                      <a:pt x="4066" y="12057"/>
                    </a:lnTo>
                    <a:lnTo>
                      <a:pt x="4140" y="12057"/>
                    </a:lnTo>
                    <a:lnTo>
                      <a:pt x="4140" y="11835"/>
                    </a:lnTo>
                    <a:lnTo>
                      <a:pt x="4494" y="11835"/>
                    </a:lnTo>
                    <a:lnTo>
                      <a:pt x="4494" y="12057"/>
                    </a:lnTo>
                    <a:lnTo>
                      <a:pt x="4568" y="12057"/>
                    </a:lnTo>
                    <a:lnTo>
                      <a:pt x="4568" y="11835"/>
                    </a:lnTo>
                    <a:lnTo>
                      <a:pt x="4921" y="11835"/>
                    </a:lnTo>
                    <a:lnTo>
                      <a:pt x="4921" y="12057"/>
                    </a:lnTo>
                    <a:lnTo>
                      <a:pt x="4995" y="12057"/>
                    </a:lnTo>
                    <a:lnTo>
                      <a:pt x="4995" y="11835"/>
                    </a:lnTo>
                    <a:lnTo>
                      <a:pt x="5348" y="11835"/>
                    </a:lnTo>
                    <a:lnTo>
                      <a:pt x="5348" y="12057"/>
                    </a:lnTo>
                    <a:lnTo>
                      <a:pt x="5422" y="12057"/>
                    </a:lnTo>
                    <a:lnTo>
                      <a:pt x="5422" y="11835"/>
                    </a:lnTo>
                    <a:lnTo>
                      <a:pt x="5775" y="11835"/>
                    </a:lnTo>
                    <a:lnTo>
                      <a:pt x="5775" y="12057"/>
                    </a:lnTo>
                    <a:lnTo>
                      <a:pt x="5849" y="12057"/>
                    </a:lnTo>
                    <a:lnTo>
                      <a:pt x="5849" y="11835"/>
                    </a:lnTo>
                    <a:lnTo>
                      <a:pt x="6202" y="11835"/>
                    </a:lnTo>
                    <a:lnTo>
                      <a:pt x="6202" y="12057"/>
                    </a:lnTo>
                    <a:lnTo>
                      <a:pt x="6276" y="12057"/>
                    </a:lnTo>
                    <a:lnTo>
                      <a:pt x="6276" y="11835"/>
                    </a:lnTo>
                    <a:lnTo>
                      <a:pt x="6629" y="11835"/>
                    </a:lnTo>
                    <a:lnTo>
                      <a:pt x="6629" y="12057"/>
                    </a:lnTo>
                    <a:lnTo>
                      <a:pt x="6703" y="12057"/>
                    </a:lnTo>
                    <a:lnTo>
                      <a:pt x="6703" y="11835"/>
                    </a:lnTo>
                    <a:lnTo>
                      <a:pt x="7056" y="11835"/>
                    </a:lnTo>
                    <a:lnTo>
                      <a:pt x="7056" y="12057"/>
                    </a:lnTo>
                    <a:lnTo>
                      <a:pt x="7130" y="12057"/>
                    </a:lnTo>
                    <a:lnTo>
                      <a:pt x="7130" y="11835"/>
                    </a:lnTo>
                    <a:lnTo>
                      <a:pt x="7484" y="11835"/>
                    </a:lnTo>
                    <a:lnTo>
                      <a:pt x="7484" y="12057"/>
                    </a:lnTo>
                    <a:lnTo>
                      <a:pt x="7558" y="12057"/>
                    </a:lnTo>
                    <a:lnTo>
                      <a:pt x="7558" y="11835"/>
                    </a:lnTo>
                    <a:lnTo>
                      <a:pt x="7911" y="11835"/>
                    </a:lnTo>
                    <a:lnTo>
                      <a:pt x="7911" y="12057"/>
                    </a:lnTo>
                    <a:lnTo>
                      <a:pt x="7985" y="12057"/>
                    </a:lnTo>
                    <a:lnTo>
                      <a:pt x="7985" y="11835"/>
                    </a:lnTo>
                    <a:lnTo>
                      <a:pt x="8338" y="11835"/>
                    </a:lnTo>
                    <a:lnTo>
                      <a:pt x="8338" y="12057"/>
                    </a:lnTo>
                    <a:lnTo>
                      <a:pt x="8412" y="12057"/>
                    </a:lnTo>
                    <a:lnTo>
                      <a:pt x="8412" y="11835"/>
                    </a:lnTo>
                    <a:lnTo>
                      <a:pt x="8765" y="11835"/>
                    </a:lnTo>
                    <a:lnTo>
                      <a:pt x="8765" y="12057"/>
                    </a:lnTo>
                    <a:lnTo>
                      <a:pt x="8839" y="12057"/>
                    </a:lnTo>
                    <a:lnTo>
                      <a:pt x="8839" y="11835"/>
                    </a:lnTo>
                    <a:lnTo>
                      <a:pt x="9192" y="11835"/>
                    </a:lnTo>
                    <a:lnTo>
                      <a:pt x="9192" y="12057"/>
                    </a:lnTo>
                    <a:lnTo>
                      <a:pt x="9266" y="12057"/>
                    </a:lnTo>
                    <a:lnTo>
                      <a:pt x="9266" y="11835"/>
                    </a:lnTo>
                    <a:lnTo>
                      <a:pt x="9619" y="11835"/>
                    </a:lnTo>
                    <a:lnTo>
                      <a:pt x="9619" y="12057"/>
                    </a:lnTo>
                    <a:lnTo>
                      <a:pt x="9693" y="12057"/>
                    </a:lnTo>
                    <a:lnTo>
                      <a:pt x="9693" y="11835"/>
                    </a:lnTo>
                    <a:lnTo>
                      <a:pt x="10046" y="11835"/>
                    </a:lnTo>
                    <a:lnTo>
                      <a:pt x="10046" y="12057"/>
                    </a:lnTo>
                    <a:lnTo>
                      <a:pt x="10120" y="12057"/>
                    </a:lnTo>
                    <a:lnTo>
                      <a:pt x="10120" y="11835"/>
                    </a:lnTo>
                    <a:lnTo>
                      <a:pt x="10474" y="11835"/>
                    </a:lnTo>
                    <a:lnTo>
                      <a:pt x="10474" y="12057"/>
                    </a:lnTo>
                    <a:lnTo>
                      <a:pt x="10548" y="12057"/>
                    </a:lnTo>
                    <a:lnTo>
                      <a:pt x="10548" y="11835"/>
                    </a:lnTo>
                    <a:lnTo>
                      <a:pt x="10901" y="11835"/>
                    </a:lnTo>
                    <a:lnTo>
                      <a:pt x="10901" y="12057"/>
                    </a:lnTo>
                    <a:lnTo>
                      <a:pt x="10975" y="12057"/>
                    </a:lnTo>
                    <a:lnTo>
                      <a:pt x="10975" y="11835"/>
                    </a:lnTo>
                    <a:lnTo>
                      <a:pt x="11328" y="11835"/>
                    </a:lnTo>
                    <a:lnTo>
                      <a:pt x="11328" y="12057"/>
                    </a:lnTo>
                    <a:lnTo>
                      <a:pt x="11402" y="12057"/>
                    </a:lnTo>
                    <a:lnTo>
                      <a:pt x="11402" y="11835"/>
                    </a:lnTo>
                    <a:lnTo>
                      <a:pt x="11755" y="11835"/>
                    </a:lnTo>
                    <a:lnTo>
                      <a:pt x="11755" y="12051"/>
                    </a:lnTo>
                    <a:cubicBezTo>
                      <a:pt x="11783" y="12045"/>
                      <a:pt x="11806" y="12040"/>
                      <a:pt x="11829" y="12034"/>
                    </a:cubicBezTo>
                    <a:lnTo>
                      <a:pt x="11829" y="11835"/>
                    </a:lnTo>
                    <a:lnTo>
                      <a:pt x="12028" y="11835"/>
                    </a:lnTo>
                    <a:cubicBezTo>
                      <a:pt x="12040" y="11806"/>
                      <a:pt x="12045" y="11783"/>
                      <a:pt x="12045" y="11761"/>
                    </a:cubicBezTo>
                    <a:lnTo>
                      <a:pt x="11829" y="11761"/>
                    </a:lnTo>
                    <a:lnTo>
                      <a:pt x="11829" y="11408"/>
                    </a:lnTo>
                    <a:lnTo>
                      <a:pt x="12057" y="11408"/>
                    </a:lnTo>
                    <a:lnTo>
                      <a:pt x="12057" y="11334"/>
                    </a:lnTo>
                    <a:lnTo>
                      <a:pt x="11829" y="11334"/>
                    </a:lnTo>
                    <a:lnTo>
                      <a:pt x="11829" y="10975"/>
                    </a:lnTo>
                    <a:lnTo>
                      <a:pt x="12057" y="10975"/>
                    </a:lnTo>
                    <a:lnTo>
                      <a:pt x="12057" y="10906"/>
                    </a:lnTo>
                    <a:lnTo>
                      <a:pt x="11829" y="10906"/>
                    </a:lnTo>
                    <a:lnTo>
                      <a:pt x="11829" y="10548"/>
                    </a:lnTo>
                    <a:lnTo>
                      <a:pt x="12057" y="10548"/>
                    </a:lnTo>
                    <a:lnTo>
                      <a:pt x="12057" y="10479"/>
                    </a:lnTo>
                    <a:lnTo>
                      <a:pt x="11829" y="10479"/>
                    </a:lnTo>
                    <a:lnTo>
                      <a:pt x="11829" y="10120"/>
                    </a:lnTo>
                    <a:lnTo>
                      <a:pt x="12057" y="10120"/>
                    </a:lnTo>
                    <a:lnTo>
                      <a:pt x="12057" y="10052"/>
                    </a:lnTo>
                    <a:lnTo>
                      <a:pt x="11829" y="10052"/>
                    </a:lnTo>
                    <a:lnTo>
                      <a:pt x="11829" y="9693"/>
                    </a:lnTo>
                    <a:lnTo>
                      <a:pt x="12057" y="9693"/>
                    </a:lnTo>
                    <a:lnTo>
                      <a:pt x="12057" y="9625"/>
                    </a:lnTo>
                    <a:lnTo>
                      <a:pt x="11829" y="9625"/>
                    </a:lnTo>
                    <a:lnTo>
                      <a:pt x="11829" y="9266"/>
                    </a:lnTo>
                    <a:lnTo>
                      <a:pt x="12057" y="9266"/>
                    </a:lnTo>
                    <a:lnTo>
                      <a:pt x="12057" y="9198"/>
                    </a:lnTo>
                    <a:lnTo>
                      <a:pt x="11829" y="9198"/>
                    </a:lnTo>
                    <a:lnTo>
                      <a:pt x="11829" y="8839"/>
                    </a:lnTo>
                    <a:lnTo>
                      <a:pt x="12057" y="8839"/>
                    </a:lnTo>
                    <a:lnTo>
                      <a:pt x="12057" y="8771"/>
                    </a:lnTo>
                    <a:lnTo>
                      <a:pt x="11829" y="8771"/>
                    </a:lnTo>
                    <a:lnTo>
                      <a:pt x="11829" y="8412"/>
                    </a:lnTo>
                    <a:lnTo>
                      <a:pt x="12057" y="8412"/>
                    </a:lnTo>
                    <a:lnTo>
                      <a:pt x="12057" y="8344"/>
                    </a:lnTo>
                    <a:lnTo>
                      <a:pt x="11829" y="8344"/>
                    </a:lnTo>
                    <a:lnTo>
                      <a:pt x="11829" y="7985"/>
                    </a:lnTo>
                    <a:lnTo>
                      <a:pt x="12057" y="7985"/>
                    </a:lnTo>
                    <a:lnTo>
                      <a:pt x="12057" y="7916"/>
                    </a:lnTo>
                    <a:lnTo>
                      <a:pt x="11829" y="7916"/>
                    </a:lnTo>
                    <a:lnTo>
                      <a:pt x="11829" y="7558"/>
                    </a:lnTo>
                    <a:lnTo>
                      <a:pt x="12057" y="7558"/>
                    </a:lnTo>
                    <a:lnTo>
                      <a:pt x="12057" y="7489"/>
                    </a:lnTo>
                    <a:lnTo>
                      <a:pt x="11829" y="7489"/>
                    </a:lnTo>
                    <a:lnTo>
                      <a:pt x="11829" y="7130"/>
                    </a:lnTo>
                    <a:lnTo>
                      <a:pt x="12057" y="7130"/>
                    </a:lnTo>
                    <a:lnTo>
                      <a:pt x="12057" y="7062"/>
                    </a:lnTo>
                    <a:lnTo>
                      <a:pt x="11829" y="7062"/>
                    </a:lnTo>
                    <a:lnTo>
                      <a:pt x="11829" y="6703"/>
                    </a:lnTo>
                    <a:lnTo>
                      <a:pt x="12057" y="6703"/>
                    </a:lnTo>
                    <a:lnTo>
                      <a:pt x="12057" y="6635"/>
                    </a:lnTo>
                    <a:lnTo>
                      <a:pt x="11829" y="6635"/>
                    </a:lnTo>
                    <a:lnTo>
                      <a:pt x="11829" y="6276"/>
                    </a:lnTo>
                    <a:lnTo>
                      <a:pt x="12057" y="6276"/>
                    </a:lnTo>
                    <a:lnTo>
                      <a:pt x="12057" y="6208"/>
                    </a:lnTo>
                    <a:lnTo>
                      <a:pt x="11829" y="6208"/>
                    </a:lnTo>
                    <a:lnTo>
                      <a:pt x="11829" y="5849"/>
                    </a:lnTo>
                    <a:lnTo>
                      <a:pt x="12057" y="5849"/>
                    </a:lnTo>
                    <a:lnTo>
                      <a:pt x="12057" y="5781"/>
                    </a:lnTo>
                    <a:lnTo>
                      <a:pt x="11829" y="5781"/>
                    </a:lnTo>
                    <a:lnTo>
                      <a:pt x="11829" y="5422"/>
                    </a:lnTo>
                    <a:lnTo>
                      <a:pt x="12057" y="5422"/>
                    </a:lnTo>
                    <a:lnTo>
                      <a:pt x="12057" y="5354"/>
                    </a:lnTo>
                    <a:lnTo>
                      <a:pt x="11829" y="5354"/>
                    </a:lnTo>
                    <a:lnTo>
                      <a:pt x="11829" y="4995"/>
                    </a:lnTo>
                    <a:lnTo>
                      <a:pt x="12057" y="4995"/>
                    </a:lnTo>
                    <a:lnTo>
                      <a:pt x="12057" y="4926"/>
                    </a:lnTo>
                    <a:lnTo>
                      <a:pt x="11829" y="4926"/>
                    </a:lnTo>
                    <a:lnTo>
                      <a:pt x="11829" y="4568"/>
                    </a:lnTo>
                    <a:lnTo>
                      <a:pt x="12057" y="4568"/>
                    </a:lnTo>
                    <a:lnTo>
                      <a:pt x="12057" y="4499"/>
                    </a:lnTo>
                    <a:lnTo>
                      <a:pt x="11829" y="4499"/>
                    </a:lnTo>
                    <a:lnTo>
                      <a:pt x="11829" y="4141"/>
                    </a:lnTo>
                    <a:lnTo>
                      <a:pt x="12057" y="4141"/>
                    </a:lnTo>
                    <a:lnTo>
                      <a:pt x="12057" y="4072"/>
                    </a:lnTo>
                    <a:lnTo>
                      <a:pt x="11829" y="4072"/>
                    </a:lnTo>
                    <a:lnTo>
                      <a:pt x="11829" y="3713"/>
                    </a:lnTo>
                    <a:lnTo>
                      <a:pt x="12057" y="3713"/>
                    </a:lnTo>
                    <a:lnTo>
                      <a:pt x="12057" y="3645"/>
                    </a:lnTo>
                    <a:lnTo>
                      <a:pt x="11829" y="3645"/>
                    </a:lnTo>
                    <a:lnTo>
                      <a:pt x="11829" y="3286"/>
                    </a:lnTo>
                    <a:lnTo>
                      <a:pt x="12057" y="3286"/>
                    </a:lnTo>
                    <a:lnTo>
                      <a:pt x="12057" y="3218"/>
                    </a:lnTo>
                    <a:lnTo>
                      <a:pt x="11829" y="3218"/>
                    </a:lnTo>
                    <a:lnTo>
                      <a:pt x="11829" y="2859"/>
                    </a:lnTo>
                    <a:lnTo>
                      <a:pt x="12057" y="2859"/>
                    </a:lnTo>
                    <a:lnTo>
                      <a:pt x="12057" y="2791"/>
                    </a:lnTo>
                    <a:lnTo>
                      <a:pt x="11829" y="2791"/>
                    </a:lnTo>
                    <a:lnTo>
                      <a:pt x="11829" y="2432"/>
                    </a:lnTo>
                    <a:lnTo>
                      <a:pt x="12057" y="2432"/>
                    </a:lnTo>
                    <a:lnTo>
                      <a:pt x="12057" y="2364"/>
                    </a:lnTo>
                    <a:lnTo>
                      <a:pt x="11829" y="2364"/>
                    </a:lnTo>
                    <a:lnTo>
                      <a:pt x="11829" y="2005"/>
                    </a:lnTo>
                    <a:lnTo>
                      <a:pt x="12057" y="2005"/>
                    </a:lnTo>
                    <a:lnTo>
                      <a:pt x="12057" y="1937"/>
                    </a:lnTo>
                    <a:lnTo>
                      <a:pt x="11829" y="1937"/>
                    </a:lnTo>
                    <a:lnTo>
                      <a:pt x="11829" y="1578"/>
                    </a:lnTo>
                    <a:lnTo>
                      <a:pt x="12057" y="1578"/>
                    </a:lnTo>
                    <a:lnTo>
                      <a:pt x="12057" y="1509"/>
                    </a:lnTo>
                    <a:lnTo>
                      <a:pt x="11829" y="1509"/>
                    </a:lnTo>
                    <a:lnTo>
                      <a:pt x="11829" y="1151"/>
                    </a:lnTo>
                    <a:lnTo>
                      <a:pt x="12057" y="1151"/>
                    </a:lnTo>
                    <a:lnTo>
                      <a:pt x="12057" y="1082"/>
                    </a:lnTo>
                    <a:lnTo>
                      <a:pt x="11829" y="1082"/>
                    </a:lnTo>
                    <a:lnTo>
                      <a:pt x="11829" y="723"/>
                    </a:lnTo>
                    <a:lnTo>
                      <a:pt x="12057" y="723"/>
                    </a:lnTo>
                    <a:lnTo>
                      <a:pt x="12057" y="655"/>
                    </a:lnTo>
                    <a:lnTo>
                      <a:pt x="11829" y="655"/>
                    </a:lnTo>
                    <a:lnTo>
                      <a:pt x="11829" y="296"/>
                    </a:lnTo>
                    <a:lnTo>
                      <a:pt x="12045" y="296"/>
                    </a:lnTo>
                    <a:cubicBezTo>
                      <a:pt x="12045" y="274"/>
                      <a:pt x="12040" y="251"/>
                      <a:pt x="12028" y="228"/>
                    </a:cubicBezTo>
                    <a:lnTo>
                      <a:pt x="11829" y="228"/>
                    </a:lnTo>
                    <a:lnTo>
                      <a:pt x="11829" y="29"/>
                    </a:lnTo>
                    <a:cubicBezTo>
                      <a:pt x="11806" y="17"/>
                      <a:pt x="11783" y="12"/>
                      <a:pt x="11755" y="6"/>
                    </a:cubicBezTo>
                    <a:lnTo>
                      <a:pt x="11755" y="228"/>
                    </a:lnTo>
                    <a:lnTo>
                      <a:pt x="11402" y="228"/>
                    </a:lnTo>
                    <a:lnTo>
                      <a:pt x="11402" y="0"/>
                    </a:lnTo>
                    <a:lnTo>
                      <a:pt x="11328" y="0"/>
                    </a:lnTo>
                    <a:lnTo>
                      <a:pt x="11328" y="228"/>
                    </a:lnTo>
                    <a:lnTo>
                      <a:pt x="10975" y="228"/>
                    </a:lnTo>
                    <a:lnTo>
                      <a:pt x="10975" y="0"/>
                    </a:lnTo>
                    <a:lnTo>
                      <a:pt x="10901" y="0"/>
                    </a:lnTo>
                    <a:lnTo>
                      <a:pt x="10901" y="228"/>
                    </a:lnTo>
                    <a:lnTo>
                      <a:pt x="10548" y="228"/>
                    </a:lnTo>
                    <a:lnTo>
                      <a:pt x="10548" y="0"/>
                    </a:lnTo>
                    <a:lnTo>
                      <a:pt x="10474" y="0"/>
                    </a:lnTo>
                    <a:lnTo>
                      <a:pt x="10474" y="228"/>
                    </a:lnTo>
                    <a:lnTo>
                      <a:pt x="10120" y="228"/>
                    </a:lnTo>
                    <a:lnTo>
                      <a:pt x="10120" y="0"/>
                    </a:lnTo>
                    <a:lnTo>
                      <a:pt x="10046" y="0"/>
                    </a:lnTo>
                    <a:lnTo>
                      <a:pt x="10046" y="228"/>
                    </a:lnTo>
                    <a:lnTo>
                      <a:pt x="9693" y="228"/>
                    </a:lnTo>
                    <a:lnTo>
                      <a:pt x="9693" y="0"/>
                    </a:lnTo>
                    <a:lnTo>
                      <a:pt x="9619" y="0"/>
                    </a:lnTo>
                    <a:lnTo>
                      <a:pt x="9619" y="228"/>
                    </a:lnTo>
                    <a:lnTo>
                      <a:pt x="9266" y="228"/>
                    </a:lnTo>
                    <a:lnTo>
                      <a:pt x="9266" y="0"/>
                    </a:lnTo>
                    <a:lnTo>
                      <a:pt x="9192" y="0"/>
                    </a:lnTo>
                    <a:lnTo>
                      <a:pt x="9192" y="228"/>
                    </a:lnTo>
                    <a:lnTo>
                      <a:pt x="8839" y="228"/>
                    </a:lnTo>
                    <a:lnTo>
                      <a:pt x="8839" y="0"/>
                    </a:lnTo>
                    <a:lnTo>
                      <a:pt x="8765" y="0"/>
                    </a:lnTo>
                    <a:lnTo>
                      <a:pt x="8765" y="228"/>
                    </a:lnTo>
                    <a:lnTo>
                      <a:pt x="8412" y="228"/>
                    </a:lnTo>
                    <a:lnTo>
                      <a:pt x="8412" y="0"/>
                    </a:lnTo>
                    <a:lnTo>
                      <a:pt x="8338" y="0"/>
                    </a:lnTo>
                    <a:lnTo>
                      <a:pt x="8338" y="228"/>
                    </a:lnTo>
                    <a:lnTo>
                      <a:pt x="7985" y="228"/>
                    </a:lnTo>
                    <a:lnTo>
                      <a:pt x="7985" y="0"/>
                    </a:lnTo>
                    <a:lnTo>
                      <a:pt x="7911" y="0"/>
                    </a:lnTo>
                    <a:lnTo>
                      <a:pt x="7911" y="228"/>
                    </a:lnTo>
                    <a:lnTo>
                      <a:pt x="7558" y="228"/>
                    </a:lnTo>
                    <a:lnTo>
                      <a:pt x="7558" y="0"/>
                    </a:lnTo>
                    <a:lnTo>
                      <a:pt x="7484" y="0"/>
                    </a:lnTo>
                    <a:lnTo>
                      <a:pt x="7484" y="228"/>
                    </a:lnTo>
                    <a:lnTo>
                      <a:pt x="7130" y="228"/>
                    </a:lnTo>
                    <a:lnTo>
                      <a:pt x="7130" y="0"/>
                    </a:lnTo>
                    <a:lnTo>
                      <a:pt x="7056" y="0"/>
                    </a:lnTo>
                    <a:lnTo>
                      <a:pt x="7056" y="228"/>
                    </a:lnTo>
                    <a:lnTo>
                      <a:pt x="6703" y="228"/>
                    </a:lnTo>
                    <a:lnTo>
                      <a:pt x="6703" y="0"/>
                    </a:lnTo>
                    <a:lnTo>
                      <a:pt x="6629" y="0"/>
                    </a:lnTo>
                    <a:lnTo>
                      <a:pt x="6629" y="228"/>
                    </a:lnTo>
                    <a:lnTo>
                      <a:pt x="6276" y="228"/>
                    </a:lnTo>
                    <a:lnTo>
                      <a:pt x="6276" y="0"/>
                    </a:lnTo>
                    <a:lnTo>
                      <a:pt x="6202" y="0"/>
                    </a:lnTo>
                    <a:lnTo>
                      <a:pt x="6202" y="228"/>
                    </a:lnTo>
                    <a:lnTo>
                      <a:pt x="5849" y="228"/>
                    </a:lnTo>
                    <a:lnTo>
                      <a:pt x="5849" y="0"/>
                    </a:lnTo>
                    <a:lnTo>
                      <a:pt x="5775" y="0"/>
                    </a:lnTo>
                    <a:lnTo>
                      <a:pt x="5775" y="228"/>
                    </a:lnTo>
                    <a:lnTo>
                      <a:pt x="5422" y="228"/>
                    </a:lnTo>
                    <a:lnTo>
                      <a:pt x="5422" y="0"/>
                    </a:lnTo>
                    <a:lnTo>
                      <a:pt x="5348" y="0"/>
                    </a:lnTo>
                    <a:lnTo>
                      <a:pt x="5348" y="228"/>
                    </a:lnTo>
                    <a:lnTo>
                      <a:pt x="4995" y="228"/>
                    </a:lnTo>
                    <a:lnTo>
                      <a:pt x="4995" y="0"/>
                    </a:lnTo>
                    <a:lnTo>
                      <a:pt x="4921" y="0"/>
                    </a:lnTo>
                    <a:lnTo>
                      <a:pt x="4921" y="228"/>
                    </a:lnTo>
                    <a:lnTo>
                      <a:pt x="4568" y="228"/>
                    </a:lnTo>
                    <a:lnTo>
                      <a:pt x="4568" y="0"/>
                    </a:lnTo>
                    <a:lnTo>
                      <a:pt x="4494" y="0"/>
                    </a:lnTo>
                    <a:lnTo>
                      <a:pt x="4494" y="228"/>
                    </a:lnTo>
                    <a:lnTo>
                      <a:pt x="4140" y="228"/>
                    </a:lnTo>
                    <a:lnTo>
                      <a:pt x="4140" y="0"/>
                    </a:lnTo>
                    <a:lnTo>
                      <a:pt x="4066" y="0"/>
                    </a:lnTo>
                    <a:lnTo>
                      <a:pt x="4066" y="228"/>
                    </a:lnTo>
                    <a:lnTo>
                      <a:pt x="3713" y="228"/>
                    </a:lnTo>
                    <a:lnTo>
                      <a:pt x="3713" y="0"/>
                    </a:lnTo>
                    <a:lnTo>
                      <a:pt x="3639" y="0"/>
                    </a:lnTo>
                    <a:lnTo>
                      <a:pt x="3639" y="228"/>
                    </a:lnTo>
                    <a:lnTo>
                      <a:pt x="3286" y="228"/>
                    </a:lnTo>
                    <a:lnTo>
                      <a:pt x="3286" y="0"/>
                    </a:lnTo>
                    <a:lnTo>
                      <a:pt x="3212" y="0"/>
                    </a:lnTo>
                    <a:lnTo>
                      <a:pt x="3212" y="228"/>
                    </a:lnTo>
                    <a:lnTo>
                      <a:pt x="2859" y="228"/>
                    </a:lnTo>
                    <a:lnTo>
                      <a:pt x="2859" y="0"/>
                    </a:lnTo>
                    <a:lnTo>
                      <a:pt x="2785" y="0"/>
                    </a:lnTo>
                    <a:lnTo>
                      <a:pt x="2785" y="228"/>
                    </a:lnTo>
                    <a:lnTo>
                      <a:pt x="2432" y="228"/>
                    </a:lnTo>
                    <a:lnTo>
                      <a:pt x="2432" y="0"/>
                    </a:lnTo>
                    <a:lnTo>
                      <a:pt x="2358" y="0"/>
                    </a:lnTo>
                    <a:lnTo>
                      <a:pt x="2358" y="228"/>
                    </a:lnTo>
                    <a:lnTo>
                      <a:pt x="2005" y="228"/>
                    </a:lnTo>
                    <a:lnTo>
                      <a:pt x="2005" y="0"/>
                    </a:lnTo>
                    <a:lnTo>
                      <a:pt x="1931" y="0"/>
                    </a:lnTo>
                    <a:lnTo>
                      <a:pt x="1931" y="228"/>
                    </a:lnTo>
                    <a:lnTo>
                      <a:pt x="1578" y="228"/>
                    </a:lnTo>
                    <a:lnTo>
                      <a:pt x="1578" y="0"/>
                    </a:lnTo>
                    <a:lnTo>
                      <a:pt x="1504" y="0"/>
                    </a:lnTo>
                    <a:lnTo>
                      <a:pt x="1504" y="228"/>
                    </a:lnTo>
                    <a:lnTo>
                      <a:pt x="1151" y="228"/>
                    </a:lnTo>
                    <a:lnTo>
                      <a:pt x="1151" y="0"/>
                    </a:lnTo>
                    <a:lnTo>
                      <a:pt x="1076" y="0"/>
                    </a:lnTo>
                    <a:lnTo>
                      <a:pt x="1076" y="228"/>
                    </a:lnTo>
                    <a:lnTo>
                      <a:pt x="723" y="228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F8C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3"/>
              <p:cNvSpPr/>
              <p:nvPr/>
            </p:nvSpPr>
            <p:spPr>
              <a:xfrm>
                <a:off x="2865575" y="860800"/>
                <a:ext cx="3330675" cy="333065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9825" extrusionOk="0">
                    <a:moveTo>
                      <a:pt x="291" y="0"/>
                    </a:moveTo>
                    <a:cubicBezTo>
                      <a:pt x="126" y="0"/>
                      <a:pt x="0" y="131"/>
                      <a:pt x="0" y="291"/>
                    </a:cubicBezTo>
                    <a:lnTo>
                      <a:pt x="0" y="9534"/>
                    </a:lnTo>
                    <a:cubicBezTo>
                      <a:pt x="0" y="9694"/>
                      <a:pt x="126" y="9825"/>
                      <a:pt x="291" y="9825"/>
                    </a:cubicBezTo>
                    <a:lnTo>
                      <a:pt x="9528" y="9825"/>
                    </a:lnTo>
                    <a:cubicBezTo>
                      <a:pt x="9694" y="9825"/>
                      <a:pt x="9825" y="9694"/>
                      <a:pt x="9825" y="9534"/>
                    </a:cubicBezTo>
                    <a:lnTo>
                      <a:pt x="9825" y="291"/>
                    </a:lnTo>
                    <a:cubicBezTo>
                      <a:pt x="9825" y="131"/>
                      <a:pt x="9694" y="0"/>
                      <a:pt x="95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3"/>
              <p:cNvSpPr/>
              <p:nvPr/>
            </p:nvSpPr>
            <p:spPr>
              <a:xfrm>
                <a:off x="2929307" y="926565"/>
                <a:ext cx="3201177" cy="320115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443" extrusionOk="0">
                    <a:moveTo>
                      <a:pt x="279" y="0"/>
                    </a:moveTo>
                    <a:cubicBezTo>
                      <a:pt x="126" y="0"/>
                      <a:pt x="0" y="120"/>
                      <a:pt x="0" y="279"/>
                    </a:cubicBezTo>
                    <a:lnTo>
                      <a:pt x="0" y="9164"/>
                    </a:lnTo>
                    <a:cubicBezTo>
                      <a:pt x="0" y="9317"/>
                      <a:pt x="126" y="9443"/>
                      <a:pt x="279" y="9443"/>
                    </a:cubicBezTo>
                    <a:lnTo>
                      <a:pt x="9164" y="9443"/>
                    </a:lnTo>
                    <a:cubicBezTo>
                      <a:pt x="9318" y="9443"/>
                      <a:pt x="9443" y="9317"/>
                      <a:pt x="9443" y="9164"/>
                    </a:cubicBezTo>
                    <a:lnTo>
                      <a:pt x="9443" y="279"/>
                    </a:lnTo>
                    <a:cubicBezTo>
                      <a:pt x="9443" y="120"/>
                      <a:pt x="9318" y="0"/>
                      <a:pt x="91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 flipH="1">
            <a:off x="2952888" y="1167475"/>
            <a:ext cx="32382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title" idx="2"/>
          </p:nvPr>
        </p:nvSpPr>
        <p:spPr>
          <a:xfrm>
            <a:off x="2952888" y="2232250"/>
            <a:ext cx="3238200" cy="8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Tecnología</a:t>
            </a:r>
            <a:endParaRPr/>
          </a:p>
        </p:txBody>
      </p:sp>
      <p:sp>
        <p:nvSpPr>
          <p:cNvPr id="907" name="Google Shape;907;p43"/>
          <p:cNvSpPr txBox="1">
            <a:spLocks noGrp="1"/>
          </p:cNvSpPr>
          <p:nvPr>
            <p:ph type="subTitle" idx="1"/>
          </p:nvPr>
        </p:nvSpPr>
        <p:spPr>
          <a:xfrm>
            <a:off x="2952888" y="3074350"/>
            <a:ext cx="32382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Utilizada</a:t>
            </a:r>
            <a:endParaRPr/>
          </a:p>
        </p:txBody>
      </p:sp>
      <p:grpSp>
        <p:nvGrpSpPr>
          <p:cNvPr id="908" name="Google Shape;908;p43"/>
          <p:cNvGrpSpPr/>
          <p:nvPr/>
        </p:nvGrpSpPr>
        <p:grpSpPr>
          <a:xfrm>
            <a:off x="6745153" y="-79629"/>
            <a:ext cx="2053890" cy="1484300"/>
            <a:chOff x="6745153" y="-79629"/>
            <a:chExt cx="2053890" cy="1484300"/>
          </a:xfrm>
        </p:grpSpPr>
        <p:sp>
          <p:nvSpPr>
            <p:cNvPr id="909" name="Google Shape;909;p43"/>
            <p:cNvSpPr/>
            <p:nvPr/>
          </p:nvSpPr>
          <p:spPr>
            <a:xfrm rot="-970786">
              <a:off x="6844212" y="19925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 rot="-970786">
              <a:off x="6875097" y="155408"/>
              <a:ext cx="1824887" cy="970376"/>
            </a:xfrm>
            <a:custGeom>
              <a:avLst/>
              <a:gdLst/>
              <a:ahLst/>
              <a:cxnLst/>
              <a:rect l="l" t="t" r="r" b="b"/>
              <a:pathLst>
                <a:path w="16506" h="8777" extrusionOk="0">
                  <a:moveTo>
                    <a:pt x="1" y="1"/>
                  </a:moveTo>
                  <a:lnTo>
                    <a:pt x="1" y="473"/>
                  </a:lnTo>
                  <a:lnTo>
                    <a:pt x="456" y="473"/>
                  </a:lnTo>
                  <a:cubicBezTo>
                    <a:pt x="508" y="377"/>
                    <a:pt x="598" y="333"/>
                    <a:pt x="688" y="333"/>
                  </a:cubicBezTo>
                  <a:cubicBezTo>
                    <a:pt x="826" y="333"/>
                    <a:pt x="963" y="436"/>
                    <a:pt x="963" y="604"/>
                  </a:cubicBezTo>
                  <a:cubicBezTo>
                    <a:pt x="963" y="776"/>
                    <a:pt x="826" y="880"/>
                    <a:pt x="689" y="880"/>
                  </a:cubicBezTo>
                  <a:cubicBezTo>
                    <a:pt x="599" y="880"/>
                    <a:pt x="508" y="835"/>
                    <a:pt x="456" y="735"/>
                  </a:cubicBezTo>
                  <a:lnTo>
                    <a:pt x="1" y="735"/>
                  </a:lnTo>
                  <a:lnTo>
                    <a:pt x="1" y="1556"/>
                  </a:lnTo>
                  <a:lnTo>
                    <a:pt x="456" y="1556"/>
                  </a:lnTo>
                  <a:cubicBezTo>
                    <a:pt x="508" y="1459"/>
                    <a:pt x="598" y="1415"/>
                    <a:pt x="688" y="1415"/>
                  </a:cubicBezTo>
                  <a:cubicBezTo>
                    <a:pt x="826" y="1415"/>
                    <a:pt x="963" y="1518"/>
                    <a:pt x="963" y="1687"/>
                  </a:cubicBezTo>
                  <a:cubicBezTo>
                    <a:pt x="963" y="1855"/>
                    <a:pt x="826" y="1958"/>
                    <a:pt x="688" y="1958"/>
                  </a:cubicBezTo>
                  <a:cubicBezTo>
                    <a:pt x="598" y="1958"/>
                    <a:pt x="508" y="1914"/>
                    <a:pt x="456" y="1817"/>
                  </a:cubicBezTo>
                  <a:lnTo>
                    <a:pt x="1" y="1817"/>
                  </a:lnTo>
                  <a:lnTo>
                    <a:pt x="1" y="2632"/>
                  </a:lnTo>
                  <a:lnTo>
                    <a:pt x="456" y="2632"/>
                  </a:lnTo>
                  <a:cubicBezTo>
                    <a:pt x="508" y="2535"/>
                    <a:pt x="598" y="2492"/>
                    <a:pt x="688" y="2492"/>
                  </a:cubicBezTo>
                  <a:cubicBezTo>
                    <a:pt x="826" y="2492"/>
                    <a:pt x="963" y="2594"/>
                    <a:pt x="963" y="2763"/>
                  </a:cubicBezTo>
                  <a:cubicBezTo>
                    <a:pt x="963" y="2935"/>
                    <a:pt x="826" y="3038"/>
                    <a:pt x="689" y="3038"/>
                  </a:cubicBezTo>
                  <a:cubicBezTo>
                    <a:pt x="599" y="3038"/>
                    <a:pt x="508" y="2993"/>
                    <a:pt x="456" y="2894"/>
                  </a:cubicBezTo>
                  <a:lnTo>
                    <a:pt x="1" y="2894"/>
                  </a:lnTo>
                  <a:lnTo>
                    <a:pt x="1" y="3714"/>
                  </a:lnTo>
                  <a:lnTo>
                    <a:pt x="456" y="3714"/>
                  </a:lnTo>
                  <a:cubicBezTo>
                    <a:pt x="508" y="3617"/>
                    <a:pt x="598" y="3574"/>
                    <a:pt x="688" y="3574"/>
                  </a:cubicBezTo>
                  <a:cubicBezTo>
                    <a:pt x="826" y="3574"/>
                    <a:pt x="963" y="3676"/>
                    <a:pt x="963" y="3845"/>
                  </a:cubicBezTo>
                  <a:cubicBezTo>
                    <a:pt x="963" y="4014"/>
                    <a:pt x="826" y="4116"/>
                    <a:pt x="688" y="4116"/>
                  </a:cubicBezTo>
                  <a:cubicBezTo>
                    <a:pt x="598" y="4116"/>
                    <a:pt x="508" y="4073"/>
                    <a:pt x="456" y="3976"/>
                  </a:cubicBezTo>
                  <a:lnTo>
                    <a:pt x="1" y="3976"/>
                  </a:lnTo>
                  <a:lnTo>
                    <a:pt x="1" y="4790"/>
                  </a:lnTo>
                  <a:lnTo>
                    <a:pt x="456" y="4790"/>
                  </a:lnTo>
                  <a:cubicBezTo>
                    <a:pt x="508" y="4694"/>
                    <a:pt x="598" y="4650"/>
                    <a:pt x="688" y="4650"/>
                  </a:cubicBezTo>
                  <a:cubicBezTo>
                    <a:pt x="826" y="4650"/>
                    <a:pt x="963" y="4752"/>
                    <a:pt x="963" y="4921"/>
                  </a:cubicBezTo>
                  <a:cubicBezTo>
                    <a:pt x="963" y="5093"/>
                    <a:pt x="826" y="5197"/>
                    <a:pt x="689" y="5197"/>
                  </a:cubicBezTo>
                  <a:cubicBezTo>
                    <a:pt x="599" y="5197"/>
                    <a:pt x="508" y="5152"/>
                    <a:pt x="456" y="5052"/>
                  </a:cubicBezTo>
                  <a:lnTo>
                    <a:pt x="1" y="5052"/>
                  </a:lnTo>
                  <a:lnTo>
                    <a:pt x="1" y="5872"/>
                  </a:lnTo>
                  <a:lnTo>
                    <a:pt x="456" y="5872"/>
                  </a:lnTo>
                  <a:cubicBezTo>
                    <a:pt x="508" y="5776"/>
                    <a:pt x="598" y="5732"/>
                    <a:pt x="688" y="5732"/>
                  </a:cubicBezTo>
                  <a:cubicBezTo>
                    <a:pt x="826" y="5732"/>
                    <a:pt x="963" y="5835"/>
                    <a:pt x="963" y="6003"/>
                  </a:cubicBezTo>
                  <a:cubicBezTo>
                    <a:pt x="963" y="6172"/>
                    <a:pt x="826" y="6275"/>
                    <a:pt x="688" y="6275"/>
                  </a:cubicBezTo>
                  <a:cubicBezTo>
                    <a:pt x="598" y="6275"/>
                    <a:pt x="508" y="6231"/>
                    <a:pt x="456" y="6134"/>
                  </a:cubicBezTo>
                  <a:lnTo>
                    <a:pt x="1" y="6134"/>
                  </a:lnTo>
                  <a:lnTo>
                    <a:pt x="1" y="6949"/>
                  </a:lnTo>
                  <a:lnTo>
                    <a:pt x="456" y="6949"/>
                  </a:lnTo>
                  <a:cubicBezTo>
                    <a:pt x="508" y="6852"/>
                    <a:pt x="598" y="6809"/>
                    <a:pt x="688" y="6809"/>
                  </a:cubicBezTo>
                  <a:cubicBezTo>
                    <a:pt x="826" y="6809"/>
                    <a:pt x="963" y="6911"/>
                    <a:pt x="963" y="7080"/>
                  </a:cubicBezTo>
                  <a:cubicBezTo>
                    <a:pt x="963" y="7252"/>
                    <a:pt x="826" y="7355"/>
                    <a:pt x="689" y="7355"/>
                  </a:cubicBezTo>
                  <a:cubicBezTo>
                    <a:pt x="599" y="7355"/>
                    <a:pt x="508" y="7310"/>
                    <a:pt x="456" y="7211"/>
                  </a:cubicBezTo>
                  <a:lnTo>
                    <a:pt x="1" y="7211"/>
                  </a:lnTo>
                  <a:lnTo>
                    <a:pt x="1" y="8031"/>
                  </a:lnTo>
                  <a:lnTo>
                    <a:pt x="456" y="8031"/>
                  </a:lnTo>
                  <a:cubicBezTo>
                    <a:pt x="508" y="7934"/>
                    <a:pt x="598" y="7891"/>
                    <a:pt x="688" y="7891"/>
                  </a:cubicBezTo>
                  <a:cubicBezTo>
                    <a:pt x="826" y="7891"/>
                    <a:pt x="963" y="7993"/>
                    <a:pt x="963" y="8162"/>
                  </a:cubicBezTo>
                  <a:cubicBezTo>
                    <a:pt x="963" y="8331"/>
                    <a:pt x="826" y="8433"/>
                    <a:pt x="688" y="8433"/>
                  </a:cubicBezTo>
                  <a:cubicBezTo>
                    <a:pt x="598" y="8433"/>
                    <a:pt x="508" y="8390"/>
                    <a:pt x="456" y="8293"/>
                  </a:cubicBezTo>
                  <a:lnTo>
                    <a:pt x="1" y="8293"/>
                  </a:lnTo>
                  <a:lnTo>
                    <a:pt x="1" y="8777"/>
                  </a:lnTo>
                  <a:lnTo>
                    <a:pt x="16471" y="8777"/>
                  </a:lnTo>
                  <a:cubicBezTo>
                    <a:pt x="16483" y="8743"/>
                    <a:pt x="16494" y="8709"/>
                    <a:pt x="16500" y="8669"/>
                  </a:cubicBezTo>
                  <a:lnTo>
                    <a:pt x="16494" y="8663"/>
                  </a:lnTo>
                  <a:cubicBezTo>
                    <a:pt x="16488" y="8657"/>
                    <a:pt x="16488" y="8646"/>
                    <a:pt x="16494" y="8635"/>
                  </a:cubicBezTo>
                  <a:cubicBezTo>
                    <a:pt x="16494" y="8629"/>
                    <a:pt x="16500" y="8618"/>
                    <a:pt x="16505" y="8606"/>
                  </a:cubicBezTo>
                  <a:cubicBezTo>
                    <a:pt x="16505" y="8583"/>
                    <a:pt x="16500" y="8561"/>
                    <a:pt x="16494" y="8532"/>
                  </a:cubicBezTo>
                  <a:cubicBezTo>
                    <a:pt x="16403" y="8373"/>
                    <a:pt x="16317" y="8202"/>
                    <a:pt x="16238" y="8025"/>
                  </a:cubicBezTo>
                  <a:cubicBezTo>
                    <a:pt x="16124" y="7792"/>
                    <a:pt x="16021" y="7592"/>
                    <a:pt x="15936" y="7382"/>
                  </a:cubicBezTo>
                  <a:cubicBezTo>
                    <a:pt x="15868" y="7325"/>
                    <a:pt x="15828" y="7251"/>
                    <a:pt x="15816" y="7160"/>
                  </a:cubicBezTo>
                  <a:cubicBezTo>
                    <a:pt x="15816" y="7142"/>
                    <a:pt x="15822" y="7125"/>
                    <a:pt x="15822" y="7108"/>
                  </a:cubicBezTo>
                  <a:cubicBezTo>
                    <a:pt x="15765" y="6949"/>
                    <a:pt x="15714" y="6778"/>
                    <a:pt x="15680" y="6607"/>
                  </a:cubicBezTo>
                  <a:cubicBezTo>
                    <a:pt x="15674" y="6573"/>
                    <a:pt x="15668" y="6539"/>
                    <a:pt x="15674" y="6505"/>
                  </a:cubicBezTo>
                  <a:cubicBezTo>
                    <a:pt x="15663" y="6493"/>
                    <a:pt x="15657" y="6482"/>
                    <a:pt x="15645" y="6470"/>
                  </a:cubicBezTo>
                  <a:cubicBezTo>
                    <a:pt x="15571" y="6357"/>
                    <a:pt x="15486" y="6248"/>
                    <a:pt x="15401" y="6140"/>
                  </a:cubicBezTo>
                  <a:cubicBezTo>
                    <a:pt x="15401" y="6106"/>
                    <a:pt x="15395" y="6066"/>
                    <a:pt x="15395" y="6026"/>
                  </a:cubicBezTo>
                  <a:cubicBezTo>
                    <a:pt x="15315" y="5861"/>
                    <a:pt x="15304" y="5673"/>
                    <a:pt x="15372" y="5554"/>
                  </a:cubicBezTo>
                  <a:cubicBezTo>
                    <a:pt x="15258" y="5274"/>
                    <a:pt x="15241" y="5069"/>
                    <a:pt x="15207" y="4739"/>
                  </a:cubicBezTo>
                  <a:cubicBezTo>
                    <a:pt x="15196" y="4665"/>
                    <a:pt x="15201" y="4585"/>
                    <a:pt x="15230" y="4511"/>
                  </a:cubicBezTo>
                  <a:cubicBezTo>
                    <a:pt x="15224" y="4460"/>
                    <a:pt x="15207" y="4409"/>
                    <a:pt x="15184" y="4363"/>
                  </a:cubicBezTo>
                  <a:lnTo>
                    <a:pt x="15144" y="4363"/>
                  </a:lnTo>
                  <a:cubicBezTo>
                    <a:pt x="15150" y="4340"/>
                    <a:pt x="15156" y="4312"/>
                    <a:pt x="15156" y="4289"/>
                  </a:cubicBezTo>
                  <a:cubicBezTo>
                    <a:pt x="15156" y="4244"/>
                    <a:pt x="15156" y="4198"/>
                    <a:pt x="15150" y="4153"/>
                  </a:cubicBezTo>
                  <a:cubicBezTo>
                    <a:pt x="15127" y="4118"/>
                    <a:pt x="15110" y="4084"/>
                    <a:pt x="15093" y="4044"/>
                  </a:cubicBezTo>
                  <a:cubicBezTo>
                    <a:pt x="15110" y="3999"/>
                    <a:pt x="15093" y="3942"/>
                    <a:pt x="15053" y="3913"/>
                  </a:cubicBezTo>
                  <a:cubicBezTo>
                    <a:pt x="15047" y="3902"/>
                    <a:pt x="15047" y="3891"/>
                    <a:pt x="15042" y="3873"/>
                  </a:cubicBezTo>
                  <a:cubicBezTo>
                    <a:pt x="14985" y="3782"/>
                    <a:pt x="14928" y="3697"/>
                    <a:pt x="14871" y="3611"/>
                  </a:cubicBezTo>
                  <a:cubicBezTo>
                    <a:pt x="14859" y="3619"/>
                    <a:pt x="14848" y="3623"/>
                    <a:pt x="14838" y="3623"/>
                  </a:cubicBezTo>
                  <a:cubicBezTo>
                    <a:pt x="14777" y="3623"/>
                    <a:pt x="14768" y="3484"/>
                    <a:pt x="14729" y="3435"/>
                  </a:cubicBezTo>
                  <a:cubicBezTo>
                    <a:pt x="14734" y="3378"/>
                    <a:pt x="14723" y="3321"/>
                    <a:pt x="14683" y="3275"/>
                  </a:cubicBezTo>
                  <a:cubicBezTo>
                    <a:pt x="14637" y="3224"/>
                    <a:pt x="14592" y="3173"/>
                    <a:pt x="14529" y="3173"/>
                  </a:cubicBezTo>
                  <a:cubicBezTo>
                    <a:pt x="14341" y="3173"/>
                    <a:pt x="14341" y="3173"/>
                    <a:pt x="14353" y="2877"/>
                  </a:cubicBezTo>
                  <a:cubicBezTo>
                    <a:pt x="14353" y="2865"/>
                    <a:pt x="14353" y="2848"/>
                    <a:pt x="14353" y="2837"/>
                  </a:cubicBezTo>
                  <a:cubicBezTo>
                    <a:pt x="14341" y="2808"/>
                    <a:pt x="14324" y="2769"/>
                    <a:pt x="14313" y="2769"/>
                  </a:cubicBezTo>
                  <a:cubicBezTo>
                    <a:pt x="14307" y="2770"/>
                    <a:pt x="14302" y="2771"/>
                    <a:pt x="14298" y="2771"/>
                  </a:cubicBezTo>
                  <a:cubicBezTo>
                    <a:pt x="14260" y="2771"/>
                    <a:pt x="14235" y="2734"/>
                    <a:pt x="14205" y="2689"/>
                  </a:cubicBezTo>
                  <a:cubicBezTo>
                    <a:pt x="14210" y="2686"/>
                    <a:pt x="14216" y="2685"/>
                    <a:pt x="14222" y="2685"/>
                  </a:cubicBezTo>
                  <a:cubicBezTo>
                    <a:pt x="14227" y="2685"/>
                    <a:pt x="14233" y="2686"/>
                    <a:pt x="14239" y="2689"/>
                  </a:cubicBezTo>
                  <a:cubicBezTo>
                    <a:pt x="14253" y="2694"/>
                    <a:pt x="14266" y="2699"/>
                    <a:pt x="14276" y="2699"/>
                  </a:cubicBezTo>
                  <a:cubicBezTo>
                    <a:pt x="14290" y="2699"/>
                    <a:pt x="14301" y="2690"/>
                    <a:pt x="14307" y="2660"/>
                  </a:cubicBezTo>
                  <a:cubicBezTo>
                    <a:pt x="14313" y="2615"/>
                    <a:pt x="14313" y="2564"/>
                    <a:pt x="14279" y="2541"/>
                  </a:cubicBezTo>
                  <a:cubicBezTo>
                    <a:pt x="14216" y="2490"/>
                    <a:pt x="14176" y="2393"/>
                    <a:pt x="14131" y="2313"/>
                  </a:cubicBezTo>
                  <a:cubicBezTo>
                    <a:pt x="14128" y="2313"/>
                    <a:pt x="14126" y="2313"/>
                    <a:pt x="14123" y="2313"/>
                  </a:cubicBezTo>
                  <a:cubicBezTo>
                    <a:pt x="14037" y="2313"/>
                    <a:pt x="13998" y="2213"/>
                    <a:pt x="13954" y="2108"/>
                  </a:cubicBezTo>
                  <a:cubicBezTo>
                    <a:pt x="13943" y="2062"/>
                    <a:pt x="13908" y="2023"/>
                    <a:pt x="13863" y="2000"/>
                  </a:cubicBezTo>
                  <a:cubicBezTo>
                    <a:pt x="13817" y="1983"/>
                    <a:pt x="13783" y="1943"/>
                    <a:pt x="13772" y="1892"/>
                  </a:cubicBezTo>
                  <a:cubicBezTo>
                    <a:pt x="13732" y="1800"/>
                    <a:pt x="13698" y="1704"/>
                    <a:pt x="13669" y="1607"/>
                  </a:cubicBezTo>
                  <a:cubicBezTo>
                    <a:pt x="13663" y="1592"/>
                    <a:pt x="13660" y="1585"/>
                    <a:pt x="13659" y="1583"/>
                  </a:cubicBezTo>
                  <a:lnTo>
                    <a:pt x="13659" y="1583"/>
                  </a:lnTo>
                  <a:cubicBezTo>
                    <a:pt x="13660" y="1585"/>
                    <a:pt x="13662" y="1587"/>
                    <a:pt x="13666" y="1587"/>
                  </a:cubicBezTo>
                  <a:cubicBezTo>
                    <a:pt x="13670" y="1587"/>
                    <a:pt x="13675" y="1583"/>
                    <a:pt x="13681" y="1567"/>
                  </a:cubicBezTo>
                  <a:cubicBezTo>
                    <a:pt x="13684" y="1560"/>
                    <a:pt x="13696" y="1555"/>
                    <a:pt x="13708" y="1555"/>
                  </a:cubicBezTo>
                  <a:cubicBezTo>
                    <a:pt x="13715" y="1555"/>
                    <a:pt x="13722" y="1557"/>
                    <a:pt x="13726" y="1561"/>
                  </a:cubicBezTo>
                  <a:cubicBezTo>
                    <a:pt x="13732" y="1567"/>
                    <a:pt x="13732" y="1573"/>
                    <a:pt x="13738" y="1578"/>
                  </a:cubicBezTo>
                  <a:cubicBezTo>
                    <a:pt x="13669" y="1407"/>
                    <a:pt x="13618" y="1220"/>
                    <a:pt x="13521" y="1003"/>
                  </a:cubicBezTo>
                  <a:cubicBezTo>
                    <a:pt x="13493" y="929"/>
                    <a:pt x="13458" y="861"/>
                    <a:pt x="13430" y="792"/>
                  </a:cubicBezTo>
                  <a:lnTo>
                    <a:pt x="13350" y="684"/>
                  </a:lnTo>
                  <a:cubicBezTo>
                    <a:pt x="13322" y="661"/>
                    <a:pt x="13293" y="633"/>
                    <a:pt x="13265" y="604"/>
                  </a:cubicBezTo>
                  <a:cubicBezTo>
                    <a:pt x="13253" y="582"/>
                    <a:pt x="13242" y="553"/>
                    <a:pt x="13242" y="525"/>
                  </a:cubicBezTo>
                  <a:cubicBezTo>
                    <a:pt x="13242" y="519"/>
                    <a:pt x="13253" y="502"/>
                    <a:pt x="13259" y="502"/>
                  </a:cubicBezTo>
                  <a:lnTo>
                    <a:pt x="13271" y="502"/>
                  </a:lnTo>
                  <a:cubicBezTo>
                    <a:pt x="13214" y="394"/>
                    <a:pt x="13157" y="286"/>
                    <a:pt x="13105" y="172"/>
                  </a:cubicBezTo>
                  <a:lnTo>
                    <a:pt x="13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Grand Hotel"/>
                <a:ea typeface="Grand Hotel"/>
                <a:cs typeface="Grand Hotel"/>
                <a:sym typeface="Grand Hotel"/>
              </a:endParaRPr>
            </a:p>
          </p:txBody>
        </p:sp>
      </p:grpSp>
      <p:sp>
        <p:nvSpPr>
          <p:cNvPr id="911" name="Google Shape;911;p43"/>
          <p:cNvSpPr/>
          <p:nvPr/>
        </p:nvSpPr>
        <p:spPr>
          <a:xfrm rot="53">
            <a:off x="8295277" y="98600"/>
            <a:ext cx="195174" cy="472725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3"/>
          <p:cNvSpPr txBox="1"/>
          <p:nvPr/>
        </p:nvSpPr>
        <p:spPr>
          <a:xfrm rot="-1054575">
            <a:off x="7086323" y="287992"/>
            <a:ext cx="1259708" cy="74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800">
              <a:solidFill>
                <a:schemeClr val="dk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  <p:sp>
        <p:nvSpPr>
          <p:cNvPr id="913" name="Google Shape;913;p43"/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3"/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7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E614A-906C-4409-9C0F-134AE045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Hardware</a:t>
            </a:r>
          </a:p>
        </p:txBody>
      </p:sp>
      <p:grpSp>
        <p:nvGrpSpPr>
          <p:cNvPr id="8" name="Google Shape;618;p40">
            <a:extLst>
              <a:ext uri="{FF2B5EF4-FFF2-40B4-BE49-F238E27FC236}">
                <a16:creationId xmlns:a16="http://schemas.microsoft.com/office/drawing/2014/main" id="{CB1BF6F8-BF17-4857-BE3B-C653C5B2E896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1669745" y="1751951"/>
            <a:ext cx="2564611" cy="1628729"/>
            <a:chOff x="889612" y="1444225"/>
            <a:chExt cx="3613404" cy="2294795"/>
          </a:xfrm>
        </p:grpSpPr>
        <p:sp>
          <p:nvSpPr>
            <p:cNvPr id="9" name="Google Shape;619;p40">
              <a:extLst>
                <a:ext uri="{FF2B5EF4-FFF2-40B4-BE49-F238E27FC236}">
                  <a16:creationId xmlns:a16="http://schemas.microsoft.com/office/drawing/2014/main" id="{356D5AAE-6071-4C5A-8060-0BEE709A3106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0;p40">
              <a:extLst>
                <a:ext uri="{FF2B5EF4-FFF2-40B4-BE49-F238E27FC236}">
                  <a16:creationId xmlns:a16="http://schemas.microsoft.com/office/drawing/2014/main" id="{637B2A2E-AAB2-48EA-928A-A9667F5CA7D3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7642;p48">
            <a:extLst>
              <a:ext uri="{FF2B5EF4-FFF2-40B4-BE49-F238E27FC236}">
                <a16:creationId xmlns:a16="http://schemas.microsoft.com/office/drawing/2014/main" id="{BA8547BD-495D-4A0D-858B-32E7D1C6953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7626" t="9483" r="15452" b="16365"/>
          <a:stretch/>
        </p:blipFill>
        <p:spPr>
          <a:xfrm>
            <a:off x="1884886" y="1712741"/>
            <a:ext cx="2134331" cy="149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618;p40">
            <a:extLst>
              <a:ext uri="{FF2B5EF4-FFF2-40B4-BE49-F238E27FC236}">
                <a16:creationId xmlns:a16="http://schemas.microsoft.com/office/drawing/2014/main" id="{46353C19-36BC-43E7-8729-852D3C18E4DE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5070990" y="1780131"/>
            <a:ext cx="2564611" cy="1628729"/>
            <a:chOff x="889612" y="1444225"/>
            <a:chExt cx="3613404" cy="2294795"/>
          </a:xfrm>
        </p:grpSpPr>
        <p:sp>
          <p:nvSpPr>
            <p:cNvPr id="15" name="Google Shape;619;p40">
              <a:extLst>
                <a:ext uri="{FF2B5EF4-FFF2-40B4-BE49-F238E27FC236}">
                  <a16:creationId xmlns:a16="http://schemas.microsoft.com/office/drawing/2014/main" id="{4C305E42-4752-44A6-8F69-7810ADD967FF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0;p40">
              <a:extLst>
                <a:ext uri="{FF2B5EF4-FFF2-40B4-BE49-F238E27FC236}">
                  <a16:creationId xmlns:a16="http://schemas.microsoft.com/office/drawing/2014/main" id="{33EEBF35-1320-4F86-A796-C0DED7EC802E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oogle Shape;7643;p48">
            <a:extLst>
              <a:ext uri="{FF2B5EF4-FFF2-40B4-BE49-F238E27FC236}">
                <a16:creationId xmlns:a16="http://schemas.microsoft.com/office/drawing/2014/main" id="{4E9F6FCA-104A-4027-A3D5-531794CD6D8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3863" t="21109" r="14677" b="13088"/>
          <a:stretch/>
        </p:blipFill>
        <p:spPr>
          <a:xfrm>
            <a:off x="5447481" y="1813777"/>
            <a:ext cx="1811633" cy="12928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80;p48">
            <a:extLst>
              <a:ext uri="{FF2B5EF4-FFF2-40B4-BE49-F238E27FC236}">
                <a16:creationId xmlns:a16="http://schemas.microsoft.com/office/drawing/2014/main" id="{BA39ADD9-6A84-4ADB-882E-17CCBAE9CCD9}"/>
              </a:ext>
            </a:extLst>
          </p:cNvPr>
          <p:cNvSpPr txBox="1"/>
          <p:nvPr/>
        </p:nvSpPr>
        <p:spPr>
          <a:xfrm>
            <a:off x="1939443" y="3656229"/>
            <a:ext cx="1870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chemeClr val="tx1"/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  <a:sym typeface="Caveat Brush"/>
              </a:rPr>
              <a:t>ESP32</a:t>
            </a:r>
            <a:endParaRPr sz="3700" b="1">
              <a:solidFill>
                <a:schemeClr val="tx1"/>
              </a:solidFill>
              <a:latin typeface="Andika" panose="020B0604020202020204" charset="0"/>
              <a:ea typeface="Andika" panose="020B0604020202020204" charset="0"/>
              <a:cs typeface="Andika" panose="020B0604020202020204" charset="0"/>
              <a:sym typeface="Caveat Brush"/>
            </a:endParaRPr>
          </a:p>
        </p:txBody>
      </p:sp>
      <p:sp>
        <p:nvSpPr>
          <p:cNvPr id="7" name="Google Shape;7680;p48">
            <a:extLst>
              <a:ext uri="{FF2B5EF4-FFF2-40B4-BE49-F238E27FC236}">
                <a16:creationId xmlns:a16="http://schemas.microsoft.com/office/drawing/2014/main" id="{DE6A092C-80C8-415A-B7A3-BF21A484F6B1}"/>
              </a:ext>
            </a:extLst>
          </p:cNvPr>
          <p:cNvSpPr txBox="1"/>
          <p:nvPr/>
        </p:nvSpPr>
        <p:spPr>
          <a:xfrm>
            <a:off x="5418197" y="3656229"/>
            <a:ext cx="1870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chemeClr val="tx1"/>
                </a:solidFill>
                <a:latin typeface="Andika" panose="020B0604020202020204" charset="0"/>
                <a:ea typeface="Andika" panose="020B0604020202020204" charset="0"/>
                <a:cs typeface="Andika" panose="020B0604020202020204" charset="0"/>
                <a:sym typeface="Caveat Brush"/>
              </a:rPr>
              <a:t>AS608</a:t>
            </a:r>
            <a:endParaRPr sz="3700" b="1">
              <a:solidFill>
                <a:schemeClr val="tx1"/>
              </a:solidFill>
              <a:latin typeface="Andika" panose="020B0604020202020204" charset="0"/>
              <a:ea typeface="Andika" panose="020B0604020202020204" charset="0"/>
              <a:cs typeface="Andika" panose="020B0604020202020204" charset="0"/>
              <a:sym typeface="Caveat Brush"/>
            </a:endParaRPr>
          </a:p>
        </p:txBody>
      </p:sp>
      <p:sp>
        <p:nvSpPr>
          <p:cNvPr id="17" name="Google Shape;913;p43">
            <a:extLst>
              <a:ext uri="{FF2B5EF4-FFF2-40B4-BE49-F238E27FC236}">
                <a16:creationId xmlns:a16="http://schemas.microsoft.com/office/drawing/2014/main" id="{E99AA4F8-B57A-4AD6-B584-EE1066829A51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14;p43">
            <a:extLst>
              <a:ext uri="{FF2B5EF4-FFF2-40B4-BE49-F238E27FC236}">
                <a16:creationId xmlns:a16="http://schemas.microsoft.com/office/drawing/2014/main" id="{6C13A576-255D-4ADA-ACA0-EA5ADDE70C7A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14;p43">
            <a:extLst>
              <a:ext uri="{FF2B5EF4-FFF2-40B4-BE49-F238E27FC236}">
                <a16:creationId xmlns:a16="http://schemas.microsoft.com/office/drawing/2014/main" id="{7CC141AF-869E-4026-89E0-1C468ACAF9BC}"/>
              </a:ext>
            </a:extLst>
          </p:cNvPr>
          <p:cNvSpPr/>
          <p:nvPr/>
        </p:nvSpPr>
        <p:spPr>
          <a:xfrm rot="1783814">
            <a:off x="2065873" y="1610487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14;p43">
            <a:extLst>
              <a:ext uri="{FF2B5EF4-FFF2-40B4-BE49-F238E27FC236}">
                <a16:creationId xmlns:a16="http://schemas.microsoft.com/office/drawing/2014/main" id="{3C2E3D84-DC78-4A5C-828B-AD139104123F}"/>
              </a:ext>
            </a:extLst>
          </p:cNvPr>
          <p:cNvSpPr/>
          <p:nvPr/>
        </p:nvSpPr>
        <p:spPr>
          <a:xfrm rot="1783814">
            <a:off x="5389643" y="1617071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273;p73">
            <a:extLst>
              <a:ext uri="{FF2B5EF4-FFF2-40B4-BE49-F238E27FC236}">
                <a16:creationId xmlns:a16="http://schemas.microsoft.com/office/drawing/2014/main" id="{F095383D-0F16-4D7D-9465-4A398002EB47}"/>
              </a:ext>
            </a:extLst>
          </p:cNvPr>
          <p:cNvGrpSpPr/>
          <p:nvPr/>
        </p:nvGrpSpPr>
        <p:grpSpPr>
          <a:xfrm rot="2640000">
            <a:off x="6722268" y="85019"/>
            <a:ext cx="2803099" cy="905743"/>
            <a:chOff x="3326087" y="1990730"/>
            <a:chExt cx="2300262" cy="743204"/>
          </a:xfrm>
        </p:grpSpPr>
        <p:sp>
          <p:nvSpPr>
            <p:cNvPr id="22" name="Google Shape;3274;p73">
              <a:extLst>
                <a:ext uri="{FF2B5EF4-FFF2-40B4-BE49-F238E27FC236}">
                  <a16:creationId xmlns:a16="http://schemas.microsoft.com/office/drawing/2014/main" id="{9A5EBCFB-63CF-46ED-8251-8ADA50E7B45C}"/>
                </a:ext>
              </a:extLst>
            </p:cNvPr>
            <p:cNvSpPr/>
            <p:nvPr/>
          </p:nvSpPr>
          <p:spPr>
            <a:xfrm>
              <a:off x="3451292" y="2142267"/>
              <a:ext cx="2127257" cy="591667"/>
            </a:xfrm>
            <a:custGeom>
              <a:avLst/>
              <a:gdLst/>
              <a:ahLst/>
              <a:cxnLst/>
              <a:rect l="l" t="t" r="r" b="b"/>
              <a:pathLst>
                <a:path w="15259" h="4244" extrusionOk="0">
                  <a:moveTo>
                    <a:pt x="1" y="1"/>
                  </a:moveTo>
                  <a:lnTo>
                    <a:pt x="1" y="4130"/>
                  </a:lnTo>
                  <a:lnTo>
                    <a:pt x="206" y="4170"/>
                  </a:lnTo>
                  <a:lnTo>
                    <a:pt x="570" y="4215"/>
                  </a:lnTo>
                  <a:lnTo>
                    <a:pt x="935" y="4158"/>
                  </a:lnTo>
                  <a:lnTo>
                    <a:pt x="1299" y="3976"/>
                  </a:lnTo>
                  <a:lnTo>
                    <a:pt x="1664" y="4113"/>
                  </a:lnTo>
                  <a:lnTo>
                    <a:pt x="2028" y="3999"/>
                  </a:lnTo>
                  <a:lnTo>
                    <a:pt x="2393" y="4067"/>
                  </a:lnTo>
                  <a:lnTo>
                    <a:pt x="2757" y="4004"/>
                  </a:lnTo>
                  <a:lnTo>
                    <a:pt x="3122" y="4044"/>
                  </a:lnTo>
                  <a:lnTo>
                    <a:pt x="3481" y="4187"/>
                  </a:lnTo>
                  <a:lnTo>
                    <a:pt x="3845" y="4227"/>
                  </a:lnTo>
                  <a:lnTo>
                    <a:pt x="4210" y="4118"/>
                  </a:lnTo>
                  <a:lnTo>
                    <a:pt x="4574" y="4215"/>
                  </a:lnTo>
                  <a:lnTo>
                    <a:pt x="4939" y="4187"/>
                  </a:lnTo>
                  <a:lnTo>
                    <a:pt x="5303" y="4238"/>
                  </a:lnTo>
                  <a:lnTo>
                    <a:pt x="5668" y="3948"/>
                  </a:lnTo>
                  <a:lnTo>
                    <a:pt x="6032" y="4096"/>
                  </a:lnTo>
                  <a:lnTo>
                    <a:pt x="6397" y="4056"/>
                  </a:lnTo>
                  <a:lnTo>
                    <a:pt x="6761" y="4016"/>
                  </a:lnTo>
                  <a:lnTo>
                    <a:pt x="7120" y="4027"/>
                  </a:lnTo>
                  <a:lnTo>
                    <a:pt x="7484" y="4130"/>
                  </a:lnTo>
                  <a:lnTo>
                    <a:pt x="7849" y="4004"/>
                  </a:lnTo>
                  <a:lnTo>
                    <a:pt x="8213" y="3982"/>
                  </a:lnTo>
                  <a:lnTo>
                    <a:pt x="8578" y="4204"/>
                  </a:lnTo>
                  <a:lnTo>
                    <a:pt x="8942" y="4079"/>
                  </a:lnTo>
                  <a:lnTo>
                    <a:pt x="9307" y="4244"/>
                  </a:lnTo>
                  <a:lnTo>
                    <a:pt x="9671" y="4113"/>
                  </a:lnTo>
                  <a:lnTo>
                    <a:pt x="10030" y="4158"/>
                  </a:lnTo>
                  <a:lnTo>
                    <a:pt x="10395" y="4044"/>
                  </a:lnTo>
                  <a:lnTo>
                    <a:pt x="10759" y="4210"/>
                  </a:lnTo>
                  <a:lnTo>
                    <a:pt x="11124" y="3987"/>
                  </a:lnTo>
                  <a:lnTo>
                    <a:pt x="11488" y="4113"/>
                  </a:lnTo>
                  <a:lnTo>
                    <a:pt x="11852" y="4238"/>
                  </a:lnTo>
                  <a:lnTo>
                    <a:pt x="12217" y="4096"/>
                  </a:lnTo>
                  <a:lnTo>
                    <a:pt x="12576" y="4187"/>
                  </a:lnTo>
                  <a:lnTo>
                    <a:pt x="12940" y="4027"/>
                  </a:lnTo>
                  <a:lnTo>
                    <a:pt x="13305" y="3953"/>
                  </a:lnTo>
                  <a:lnTo>
                    <a:pt x="13669" y="4027"/>
                  </a:lnTo>
                  <a:lnTo>
                    <a:pt x="14034" y="4198"/>
                  </a:lnTo>
                  <a:lnTo>
                    <a:pt x="14398" y="4153"/>
                  </a:lnTo>
                  <a:lnTo>
                    <a:pt x="14757" y="3987"/>
                  </a:lnTo>
                  <a:lnTo>
                    <a:pt x="15184" y="4158"/>
                  </a:lnTo>
                  <a:lnTo>
                    <a:pt x="15013" y="3748"/>
                  </a:lnTo>
                  <a:lnTo>
                    <a:pt x="15258" y="3378"/>
                  </a:lnTo>
                  <a:lnTo>
                    <a:pt x="15167" y="3025"/>
                  </a:lnTo>
                  <a:lnTo>
                    <a:pt x="15235" y="2666"/>
                  </a:lnTo>
                  <a:lnTo>
                    <a:pt x="15224" y="2307"/>
                  </a:lnTo>
                  <a:lnTo>
                    <a:pt x="15070" y="1949"/>
                  </a:lnTo>
                  <a:lnTo>
                    <a:pt x="15184" y="1590"/>
                  </a:lnTo>
                  <a:lnTo>
                    <a:pt x="15178" y="1231"/>
                  </a:lnTo>
                  <a:lnTo>
                    <a:pt x="15144" y="878"/>
                  </a:lnTo>
                  <a:lnTo>
                    <a:pt x="15110" y="519"/>
                  </a:lnTo>
                  <a:lnTo>
                    <a:pt x="15013" y="160"/>
                  </a:lnTo>
                  <a:lnTo>
                    <a:pt x="150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5;p73">
              <a:extLst>
                <a:ext uri="{FF2B5EF4-FFF2-40B4-BE49-F238E27FC236}">
                  <a16:creationId xmlns:a16="http://schemas.microsoft.com/office/drawing/2014/main" id="{9C74EF49-35B2-4721-857E-7F0C6E0A97FC}"/>
                </a:ext>
              </a:extLst>
            </p:cNvPr>
            <p:cNvSpPr/>
            <p:nvPr/>
          </p:nvSpPr>
          <p:spPr>
            <a:xfrm>
              <a:off x="3499092" y="2112992"/>
              <a:ext cx="2127257" cy="591667"/>
            </a:xfrm>
            <a:custGeom>
              <a:avLst/>
              <a:gdLst/>
              <a:ahLst/>
              <a:cxnLst/>
              <a:rect l="l" t="t" r="r" b="b"/>
              <a:pathLst>
                <a:path w="15259" h="4244" extrusionOk="0">
                  <a:moveTo>
                    <a:pt x="1" y="1"/>
                  </a:moveTo>
                  <a:lnTo>
                    <a:pt x="1" y="4130"/>
                  </a:lnTo>
                  <a:lnTo>
                    <a:pt x="206" y="4170"/>
                  </a:lnTo>
                  <a:lnTo>
                    <a:pt x="570" y="4215"/>
                  </a:lnTo>
                  <a:lnTo>
                    <a:pt x="935" y="4158"/>
                  </a:lnTo>
                  <a:lnTo>
                    <a:pt x="1299" y="3976"/>
                  </a:lnTo>
                  <a:lnTo>
                    <a:pt x="1664" y="4113"/>
                  </a:lnTo>
                  <a:lnTo>
                    <a:pt x="2028" y="3999"/>
                  </a:lnTo>
                  <a:lnTo>
                    <a:pt x="2393" y="4067"/>
                  </a:lnTo>
                  <a:lnTo>
                    <a:pt x="2757" y="4004"/>
                  </a:lnTo>
                  <a:lnTo>
                    <a:pt x="3122" y="4044"/>
                  </a:lnTo>
                  <a:lnTo>
                    <a:pt x="3481" y="4187"/>
                  </a:lnTo>
                  <a:lnTo>
                    <a:pt x="3845" y="4227"/>
                  </a:lnTo>
                  <a:lnTo>
                    <a:pt x="4210" y="4118"/>
                  </a:lnTo>
                  <a:lnTo>
                    <a:pt x="4574" y="4215"/>
                  </a:lnTo>
                  <a:lnTo>
                    <a:pt x="4939" y="4187"/>
                  </a:lnTo>
                  <a:lnTo>
                    <a:pt x="5303" y="4238"/>
                  </a:lnTo>
                  <a:lnTo>
                    <a:pt x="5668" y="3948"/>
                  </a:lnTo>
                  <a:lnTo>
                    <a:pt x="6032" y="4096"/>
                  </a:lnTo>
                  <a:lnTo>
                    <a:pt x="6397" y="4056"/>
                  </a:lnTo>
                  <a:lnTo>
                    <a:pt x="6761" y="4016"/>
                  </a:lnTo>
                  <a:lnTo>
                    <a:pt x="7120" y="4027"/>
                  </a:lnTo>
                  <a:lnTo>
                    <a:pt x="7484" y="4130"/>
                  </a:lnTo>
                  <a:lnTo>
                    <a:pt x="7849" y="4004"/>
                  </a:lnTo>
                  <a:lnTo>
                    <a:pt x="8213" y="3982"/>
                  </a:lnTo>
                  <a:lnTo>
                    <a:pt x="8578" y="4204"/>
                  </a:lnTo>
                  <a:lnTo>
                    <a:pt x="8942" y="4079"/>
                  </a:lnTo>
                  <a:lnTo>
                    <a:pt x="9307" y="4244"/>
                  </a:lnTo>
                  <a:lnTo>
                    <a:pt x="9671" y="4113"/>
                  </a:lnTo>
                  <a:lnTo>
                    <a:pt x="10030" y="4158"/>
                  </a:lnTo>
                  <a:lnTo>
                    <a:pt x="10395" y="4044"/>
                  </a:lnTo>
                  <a:lnTo>
                    <a:pt x="10759" y="4210"/>
                  </a:lnTo>
                  <a:lnTo>
                    <a:pt x="11124" y="3987"/>
                  </a:lnTo>
                  <a:lnTo>
                    <a:pt x="11488" y="4113"/>
                  </a:lnTo>
                  <a:lnTo>
                    <a:pt x="11852" y="4238"/>
                  </a:lnTo>
                  <a:lnTo>
                    <a:pt x="12217" y="4096"/>
                  </a:lnTo>
                  <a:lnTo>
                    <a:pt x="12576" y="4187"/>
                  </a:lnTo>
                  <a:lnTo>
                    <a:pt x="12940" y="4027"/>
                  </a:lnTo>
                  <a:lnTo>
                    <a:pt x="13305" y="3953"/>
                  </a:lnTo>
                  <a:lnTo>
                    <a:pt x="13669" y="4027"/>
                  </a:lnTo>
                  <a:lnTo>
                    <a:pt x="14034" y="4198"/>
                  </a:lnTo>
                  <a:lnTo>
                    <a:pt x="14398" y="4153"/>
                  </a:lnTo>
                  <a:lnTo>
                    <a:pt x="14757" y="3987"/>
                  </a:lnTo>
                  <a:lnTo>
                    <a:pt x="15184" y="4158"/>
                  </a:lnTo>
                  <a:lnTo>
                    <a:pt x="15013" y="3748"/>
                  </a:lnTo>
                  <a:lnTo>
                    <a:pt x="15258" y="3378"/>
                  </a:lnTo>
                  <a:lnTo>
                    <a:pt x="15167" y="3025"/>
                  </a:lnTo>
                  <a:lnTo>
                    <a:pt x="15235" y="2666"/>
                  </a:lnTo>
                  <a:lnTo>
                    <a:pt x="15224" y="2307"/>
                  </a:lnTo>
                  <a:lnTo>
                    <a:pt x="15070" y="1949"/>
                  </a:lnTo>
                  <a:lnTo>
                    <a:pt x="15184" y="1590"/>
                  </a:lnTo>
                  <a:lnTo>
                    <a:pt x="15178" y="1231"/>
                  </a:lnTo>
                  <a:lnTo>
                    <a:pt x="15144" y="878"/>
                  </a:lnTo>
                  <a:lnTo>
                    <a:pt x="15110" y="519"/>
                  </a:lnTo>
                  <a:lnTo>
                    <a:pt x="15013" y="160"/>
                  </a:lnTo>
                  <a:lnTo>
                    <a:pt x="150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6;p73">
              <a:extLst>
                <a:ext uri="{FF2B5EF4-FFF2-40B4-BE49-F238E27FC236}">
                  <a16:creationId xmlns:a16="http://schemas.microsoft.com/office/drawing/2014/main" id="{2933354E-46DD-403A-9D7F-A90338014F62}"/>
                </a:ext>
              </a:extLst>
            </p:cNvPr>
            <p:cNvSpPr/>
            <p:nvPr/>
          </p:nvSpPr>
          <p:spPr>
            <a:xfrm>
              <a:off x="3326087" y="1990730"/>
              <a:ext cx="719495" cy="474978"/>
            </a:xfrm>
            <a:custGeom>
              <a:avLst/>
              <a:gdLst/>
              <a:ahLst/>
              <a:cxnLst/>
              <a:rect l="l" t="t" r="r" b="b"/>
              <a:pathLst>
                <a:path w="5161" h="3407" extrusionOk="0">
                  <a:moveTo>
                    <a:pt x="4573" y="308"/>
                  </a:moveTo>
                  <a:lnTo>
                    <a:pt x="4659" y="183"/>
                  </a:lnTo>
                  <a:lnTo>
                    <a:pt x="4522" y="103"/>
                  </a:lnTo>
                  <a:lnTo>
                    <a:pt x="4471" y="1"/>
                  </a:lnTo>
                  <a:lnTo>
                    <a:pt x="3110" y="627"/>
                  </a:lnTo>
                  <a:lnTo>
                    <a:pt x="1361" y="1436"/>
                  </a:lnTo>
                  <a:lnTo>
                    <a:pt x="0" y="2068"/>
                  </a:lnTo>
                  <a:lnTo>
                    <a:pt x="52" y="2171"/>
                  </a:lnTo>
                  <a:lnTo>
                    <a:pt x="23" y="2330"/>
                  </a:lnTo>
                  <a:lnTo>
                    <a:pt x="171" y="2347"/>
                  </a:lnTo>
                  <a:lnTo>
                    <a:pt x="108" y="2518"/>
                  </a:lnTo>
                  <a:lnTo>
                    <a:pt x="268" y="2575"/>
                  </a:lnTo>
                  <a:lnTo>
                    <a:pt x="251" y="2826"/>
                  </a:lnTo>
                  <a:lnTo>
                    <a:pt x="382" y="2951"/>
                  </a:lnTo>
                  <a:lnTo>
                    <a:pt x="382" y="3110"/>
                  </a:lnTo>
                  <a:lnTo>
                    <a:pt x="507" y="3196"/>
                  </a:lnTo>
                  <a:lnTo>
                    <a:pt x="519" y="3406"/>
                  </a:lnTo>
                  <a:lnTo>
                    <a:pt x="1965" y="2740"/>
                  </a:lnTo>
                  <a:lnTo>
                    <a:pt x="3714" y="1931"/>
                  </a:lnTo>
                  <a:lnTo>
                    <a:pt x="5160" y="1265"/>
                  </a:lnTo>
                  <a:lnTo>
                    <a:pt x="5006" y="1117"/>
                  </a:lnTo>
                  <a:lnTo>
                    <a:pt x="5018" y="963"/>
                  </a:lnTo>
                  <a:lnTo>
                    <a:pt x="4898" y="861"/>
                  </a:lnTo>
                  <a:lnTo>
                    <a:pt x="4887" y="684"/>
                  </a:lnTo>
                  <a:lnTo>
                    <a:pt x="4687" y="530"/>
                  </a:lnTo>
                  <a:lnTo>
                    <a:pt x="4744" y="3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E614A-906C-4409-9C0F-134AE045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Software</a:t>
            </a:r>
          </a:p>
        </p:txBody>
      </p:sp>
      <p:grpSp>
        <p:nvGrpSpPr>
          <p:cNvPr id="8" name="Google Shape;618;p40">
            <a:extLst>
              <a:ext uri="{FF2B5EF4-FFF2-40B4-BE49-F238E27FC236}">
                <a16:creationId xmlns:a16="http://schemas.microsoft.com/office/drawing/2014/main" id="{CB1BF6F8-BF17-4857-BE3B-C653C5B2E896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1628152" y="1333557"/>
            <a:ext cx="1999773" cy="1270013"/>
            <a:chOff x="889612" y="1444225"/>
            <a:chExt cx="3613404" cy="2294795"/>
          </a:xfrm>
        </p:grpSpPr>
        <p:sp>
          <p:nvSpPr>
            <p:cNvPr id="9" name="Google Shape;619;p40">
              <a:extLst>
                <a:ext uri="{FF2B5EF4-FFF2-40B4-BE49-F238E27FC236}">
                  <a16:creationId xmlns:a16="http://schemas.microsoft.com/office/drawing/2014/main" id="{356D5AAE-6071-4C5A-8060-0BEE709A3106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0;p40">
              <a:extLst>
                <a:ext uri="{FF2B5EF4-FFF2-40B4-BE49-F238E27FC236}">
                  <a16:creationId xmlns:a16="http://schemas.microsoft.com/office/drawing/2014/main" id="{637B2A2E-AAB2-48EA-928A-A9667F5CA7D3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7642;p48">
            <a:extLst>
              <a:ext uri="{FF2B5EF4-FFF2-40B4-BE49-F238E27FC236}">
                <a16:creationId xmlns:a16="http://schemas.microsoft.com/office/drawing/2014/main" id="{BA8547BD-495D-4A0D-858B-32E7D1C6953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/>
          <a:srcRect t="14979" b="14979"/>
          <a:stretch/>
        </p:blipFill>
        <p:spPr>
          <a:xfrm>
            <a:off x="1747233" y="1375924"/>
            <a:ext cx="1793239" cy="1256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13;p43">
            <a:extLst>
              <a:ext uri="{FF2B5EF4-FFF2-40B4-BE49-F238E27FC236}">
                <a16:creationId xmlns:a16="http://schemas.microsoft.com/office/drawing/2014/main" id="{E99AA4F8-B57A-4AD6-B584-EE1066829A51}"/>
              </a:ext>
            </a:extLst>
          </p:cNvPr>
          <p:cNvSpPr/>
          <p:nvPr/>
        </p:nvSpPr>
        <p:spPr>
          <a:xfrm rot="-5399939">
            <a:off x="625939" y="4659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14;p43">
            <a:extLst>
              <a:ext uri="{FF2B5EF4-FFF2-40B4-BE49-F238E27FC236}">
                <a16:creationId xmlns:a16="http://schemas.microsoft.com/office/drawing/2014/main" id="{6C13A576-255D-4ADA-ACA0-EA5ADDE70C7A}"/>
              </a:ext>
            </a:extLst>
          </p:cNvPr>
          <p:cNvSpPr/>
          <p:nvPr/>
        </p:nvSpPr>
        <p:spPr>
          <a:xfrm rot="-5399939">
            <a:off x="625939" y="1007879"/>
            <a:ext cx="338449" cy="819743"/>
          </a:xfrm>
          <a:custGeom>
            <a:avLst/>
            <a:gdLst/>
            <a:ahLst/>
            <a:cxnLst/>
            <a:rect l="l" t="t" r="r" b="b"/>
            <a:pathLst>
              <a:path w="1197" h="2899" extrusionOk="0">
                <a:moveTo>
                  <a:pt x="609" y="0"/>
                </a:moveTo>
                <a:cubicBezTo>
                  <a:pt x="605" y="0"/>
                  <a:pt x="602" y="0"/>
                  <a:pt x="599" y="0"/>
                </a:cubicBezTo>
                <a:cubicBezTo>
                  <a:pt x="268" y="0"/>
                  <a:pt x="1" y="262"/>
                  <a:pt x="1" y="592"/>
                </a:cubicBezTo>
                <a:lnTo>
                  <a:pt x="1" y="678"/>
                </a:lnTo>
                <a:lnTo>
                  <a:pt x="132" y="678"/>
                </a:lnTo>
                <a:lnTo>
                  <a:pt x="132" y="598"/>
                </a:lnTo>
                <a:cubicBezTo>
                  <a:pt x="120" y="330"/>
                  <a:pt x="331" y="108"/>
                  <a:pt x="599" y="108"/>
                </a:cubicBezTo>
                <a:cubicBezTo>
                  <a:pt x="861" y="108"/>
                  <a:pt x="1071" y="330"/>
                  <a:pt x="1060" y="598"/>
                </a:cubicBezTo>
                <a:lnTo>
                  <a:pt x="1060" y="2523"/>
                </a:lnTo>
                <a:cubicBezTo>
                  <a:pt x="1060" y="2654"/>
                  <a:pt x="952" y="2762"/>
                  <a:pt x="821" y="2762"/>
                </a:cubicBezTo>
                <a:lnTo>
                  <a:pt x="764" y="2762"/>
                </a:lnTo>
                <a:cubicBezTo>
                  <a:pt x="627" y="2762"/>
                  <a:pt x="519" y="2654"/>
                  <a:pt x="519" y="2523"/>
                </a:cubicBezTo>
                <a:lnTo>
                  <a:pt x="519" y="866"/>
                </a:lnTo>
                <a:cubicBezTo>
                  <a:pt x="519" y="820"/>
                  <a:pt x="485" y="797"/>
                  <a:pt x="451" y="797"/>
                </a:cubicBezTo>
                <a:cubicBezTo>
                  <a:pt x="416" y="797"/>
                  <a:pt x="382" y="820"/>
                  <a:pt x="382" y="866"/>
                </a:cubicBezTo>
                <a:lnTo>
                  <a:pt x="382" y="2523"/>
                </a:lnTo>
                <a:cubicBezTo>
                  <a:pt x="388" y="2728"/>
                  <a:pt x="553" y="2899"/>
                  <a:pt x="758" y="2899"/>
                </a:cubicBezTo>
                <a:lnTo>
                  <a:pt x="821" y="2899"/>
                </a:lnTo>
                <a:cubicBezTo>
                  <a:pt x="1026" y="2893"/>
                  <a:pt x="1197" y="2728"/>
                  <a:pt x="1197" y="2523"/>
                </a:cubicBezTo>
                <a:lnTo>
                  <a:pt x="1197" y="598"/>
                </a:lnTo>
                <a:cubicBezTo>
                  <a:pt x="1197" y="271"/>
                  <a:pt x="934" y="0"/>
                  <a:pt x="6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6" descr="Chincheta Mapa | Mapa">
            <a:extLst>
              <a:ext uri="{FF2B5EF4-FFF2-40B4-BE49-F238E27FC236}">
                <a16:creationId xmlns:a16="http://schemas.microsoft.com/office/drawing/2014/main" id="{81F4AB56-BF82-494D-BF33-B45AF853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1774876" y="1073672"/>
            <a:ext cx="412903" cy="5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5CA2F7-6368-4A8C-ADEF-8FE918CD5677}"/>
              </a:ext>
            </a:extLst>
          </p:cNvPr>
          <p:cNvSpPr txBox="1"/>
          <p:nvPr/>
        </p:nvSpPr>
        <p:spPr>
          <a:xfrm>
            <a:off x="1634884" y="2762485"/>
            <a:ext cx="1986309" cy="1903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FPM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err="1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HardwareSerial</a:t>
            </a:r>
            <a:endParaRPr lang="es-ES" sz="1600"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Wifi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err="1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WifiMulti</a:t>
            </a:r>
            <a:endParaRPr lang="es-ES" sz="1600"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err="1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HTTPClient</a:t>
            </a:r>
            <a:endParaRPr lang="es-ES" sz="1600"/>
          </a:p>
        </p:txBody>
      </p:sp>
      <p:grpSp>
        <p:nvGrpSpPr>
          <p:cNvPr id="19" name="Google Shape;618;p40">
            <a:extLst>
              <a:ext uri="{FF2B5EF4-FFF2-40B4-BE49-F238E27FC236}">
                <a16:creationId xmlns:a16="http://schemas.microsoft.com/office/drawing/2014/main" id="{3E7772A2-CFDD-4F9F-9B53-6D24C20A594D}"/>
              </a:ext>
            </a:extLst>
          </p:cNvPr>
          <p:cNvGrpSpPr>
            <a:grpSpLocks noChangeAspect="1"/>
          </p:cNvGrpSpPr>
          <p:nvPr/>
        </p:nvGrpSpPr>
        <p:grpSpPr>
          <a:xfrm rot="139264">
            <a:off x="5748005" y="1354655"/>
            <a:ext cx="1999773" cy="1270013"/>
            <a:chOff x="889612" y="1444225"/>
            <a:chExt cx="3613404" cy="2294795"/>
          </a:xfrm>
        </p:grpSpPr>
        <p:sp>
          <p:nvSpPr>
            <p:cNvPr id="20" name="Google Shape;619;p40">
              <a:extLst>
                <a:ext uri="{FF2B5EF4-FFF2-40B4-BE49-F238E27FC236}">
                  <a16:creationId xmlns:a16="http://schemas.microsoft.com/office/drawing/2014/main" id="{3FD5F3F5-73F4-4CFA-BB11-1C01EAD04CF0}"/>
                </a:ext>
              </a:extLst>
            </p:cNvPr>
            <p:cNvSpPr/>
            <p:nvPr/>
          </p:nvSpPr>
          <p:spPr>
            <a:xfrm>
              <a:off x="889612" y="1483962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0;p40">
              <a:extLst>
                <a:ext uri="{FF2B5EF4-FFF2-40B4-BE49-F238E27FC236}">
                  <a16:creationId xmlns:a16="http://schemas.microsoft.com/office/drawing/2014/main" id="{36BB127F-5D81-4004-98F2-763E217D8EA2}"/>
                </a:ext>
              </a:extLst>
            </p:cNvPr>
            <p:cNvSpPr/>
            <p:nvPr/>
          </p:nvSpPr>
          <p:spPr>
            <a:xfrm>
              <a:off x="945200" y="1444225"/>
              <a:ext cx="3557816" cy="2255058"/>
            </a:xfrm>
            <a:custGeom>
              <a:avLst/>
              <a:gdLst/>
              <a:ahLst/>
              <a:cxnLst/>
              <a:rect l="l" t="t" r="r" b="b"/>
              <a:pathLst>
                <a:path w="13754" h="8259" extrusionOk="0">
                  <a:moveTo>
                    <a:pt x="0" y="0"/>
                  </a:moveTo>
                  <a:lnTo>
                    <a:pt x="0" y="268"/>
                  </a:lnTo>
                  <a:lnTo>
                    <a:pt x="501" y="268"/>
                  </a:lnTo>
                  <a:cubicBezTo>
                    <a:pt x="532" y="156"/>
                    <a:pt x="621" y="105"/>
                    <a:pt x="710" y="105"/>
                  </a:cubicBezTo>
                  <a:cubicBezTo>
                    <a:pt x="822" y="105"/>
                    <a:pt x="934" y="185"/>
                    <a:pt x="934" y="330"/>
                  </a:cubicBezTo>
                  <a:cubicBezTo>
                    <a:pt x="934" y="472"/>
                    <a:pt x="823" y="551"/>
                    <a:pt x="712" y="551"/>
                  </a:cubicBezTo>
                  <a:cubicBezTo>
                    <a:pt x="622" y="551"/>
                    <a:pt x="532" y="499"/>
                    <a:pt x="501" y="387"/>
                  </a:cubicBezTo>
                  <a:lnTo>
                    <a:pt x="0" y="387"/>
                  </a:lnTo>
                  <a:lnTo>
                    <a:pt x="0" y="1020"/>
                  </a:lnTo>
                  <a:lnTo>
                    <a:pt x="501" y="1020"/>
                  </a:lnTo>
                  <a:cubicBezTo>
                    <a:pt x="532" y="911"/>
                    <a:pt x="620" y="861"/>
                    <a:pt x="710" y="861"/>
                  </a:cubicBezTo>
                  <a:cubicBezTo>
                    <a:pt x="821" y="861"/>
                    <a:pt x="934" y="940"/>
                    <a:pt x="934" y="1082"/>
                  </a:cubicBezTo>
                  <a:cubicBezTo>
                    <a:pt x="934" y="1224"/>
                    <a:pt x="823" y="1303"/>
                    <a:pt x="712" y="1303"/>
                  </a:cubicBezTo>
                  <a:cubicBezTo>
                    <a:pt x="622" y="1303"/>
                    <a:pt x="532" y="1251"/>
                    <a:pt x="501" y="1139"/>
                  </a:cubicBezTo>
                  <a:lnTo>
                    <a:pt x="0" y="1139"/>
                  </a:lnTo>
                  <a:lnTo>
                    <a:pt x="0" y="1777"/>
                  </a:lnTo>
                  <a:lnTo>
                    <a:pt x="501" y="1777"/>
                  </a:lnTo>
                  <a:cubicBezTo>
                    <a:pt x="532" y="1665"/>
                    <a:pt x="622" y="1613"/>
                    <a:pt x="712" y="1613"/>
                  </a:cubicBezTo>
                  <a:cubicBezTo>
                    <a:pt x="823" y="1613"/>
                    <a:pt x="934" y="1692"/>
                    <a:pt x="934" y="1834"/>
                  </a:cubicBezTo>
                  <a:cubicBezTo>
                    <a:pt x="934" y="1979"/>
                    <a:pt x="822" y="2060"/>
                    <a:pt x="710" y="2060"/>
                  </a:cubicBezTo>
                  <a:cubicBezTo>
                    <a:pt x="621" y="2060"/>
                    <a:pt x="532" y="2008"/>
                    <a:pt x="501" y="1897"/>
                  </a:cubicBezTo>
                  <a:lnTo>
                    <a:pt x="0" y="1897"/>
                  </a:lnTo>
                  <a:lnTo>
                    <a:pt x="0" y="2529"/>
                  </a:lnTo>
                  <a:lnTo>
                    <a:pt x="501" y="2529"/>
                  </a:lnTo>
                  <a:cubicBezTo>
                    <a:pt x="532" y="2417"/>
                    <a:pt x="622" y="2365"/>
                    <a:pt x="712" y="2365"/>
                  </a:cubicBezTo>
                  <a:cubicBezTo>
                    <a:pt x="823" y="2365"/>
                    <a:pt x="934" y="2444"/>
                    <a:pt x="934" y="2586"/>
                  </a:cubicBezTo>
                  <a:cubicBezTo>
                    <a:pt x="934" y="2731"/>
                    <a:pt x="822" y="2812"/>
                    <a:pt x="710" y="2812"/>
                  </a:cubicBezTo>
                  <a:cubicBezTo>
                    <a:pt x="621" y="2812"/>
                    <a:pt x="532" y="2760"/>
                    <a:pt x="501" y="2648"/>
                  </a:cubicBezTo>
                  <a:lnTo>
                    <a:pt x="0" y="2648"/>
                  </a:lnTo>
                  <a:lnTo>
                    <a:pt x="0" y="3286"/>
                  </a:lnTo>
                  <a:lnTo>
                    <a:pt x="501" y="3286"/>
                  </a:lnTo>
                  <a:cubicBezTo>
                    <a:pt x="532" y="3174"/>
                    <a:pt x="623" y="3123"/>
                    <a:pt x="714" y="3123"/>
                  </a:cubicBezTo>
                  <a:cubicBezTo>
                    <a:pt x="827" y="3123"/>
                    <a:pt x="940" y="3202"/>
                    <a:pt x="940" y="3343"/>
                  </a:cubicBezTo>
                  <a:cubicBezTo>
                    <a:pt x="940" y="3489"/>
                    <a:pt x="826" y="3569"/>
                    <a:pt x="713" y="3569"/>
                  </a:cubicBezTo>
                  <a:cubicBezTo>
                    <a:pt x="622" y="3569"/>
                    <a:pt x="532" y="3517"/>
                    <a:pt x="501" y="3406"/>
                  </a:cubicBezTo>
                  <a:lnTo>
                    <a:pt x="0" y="3406"/>
                  </a:lnTo>
                  <a:lnTo>
                    <a:pt x="0" y="4038"/>
                  </a:lnTo>
                  <a:lnTo>
                    <a:pt x="501" y="4038"/>
                  </a:lnTo>
                  <a:cubicBezTo>
                    <a:pt x="532" y="3926"/>
                    <a:pt x="622" y="3874"/>
                    <a:pt x="712" y="3874"/>
                  </a:cubicBezTo>
                  <a:cubicBezTo>
                    <a:pt x="823" y="3874"/>
                    <a:pt x="934" y="3953"/>
                    <a:pt x="934" y="4095"/>
                  </a:cubicBezTo>
                  <a:cubicBezTo>
                    <a:pt x="934" y="4240"/>
                    <a:pt x="822" y="4321"/>
                    <a:pt x="710" y="4321"/>
                  </a:cubicBezTo>
                  <a:cubicBezTo>
                    <a:pt x="621" y="4321"/>
                    <a:pt x="532" y="4269"/>
                    <a:pt x="501" y="4158"/>
                  </a:cubicBezTo>
                  <a:lnTo>
                    <a:pt x="0" y="4158"/>
                  </a:lnTo>
                  <a:lnTo>
                    <a:pt x="0" y="4790"/>
                  </a:lnTo>
                  <a:lnTo>
                    <a:pt x="501" y="4790"/>
                  </a:lnTo>
                  <a:cubicBezTo>
                    <a:pt x="532" y="4678"/>
                    <a:pt x="621" y="4627"/>
                    <a:pt x="710" y="4627"/>
                  </a:cubicBezTo>
                  <a:cubicBezTo>
                    <a:pt x="822" y="4627"/>
                    <a:pt x="934" y="4707"/>
                    <a:pt x="934" y="4852"/>
                  </a:cubicBezTo>
                  <a:cubicBezTo>
                    <a:pt x="934" y="4994"/>
                    <a:pt x="823" y="5073"/>
                    <a:pt x="712" y="5073"/>
                  </a:cubicBezTo>
                  <a:cubicBezTo>
                    <a:pt x="622" y="5073"/>
                    <a:pt x="532" y="5021"/>
                    <a:pt x="501" y="4909"/>
                  </a:cubicBezTo>
                  <a:lnTo>
                    <a:pt x="0" y="4909"/>
                  </a:lnTo>
                  <a:lnTo>
                    <a:pt x="0" y="5542"/>
                  </a:lnTo>
                  <a:lnTo>
                    <a:pt x="501" y="5542"/>
                  </a:lnTo>
                  <a:cubicBezTo>
                    <a:pt x="532" y="5433"/>
                    <a:pt x="620" y="5383"/>
                    <a:pt x="710" y="5383"/>
                  </a:cubicBezTo>
                  <a:cubicBezTo>
                    <a:pt x="821" y="5383"/>
                    <a:pt x="934" y="5462"/>
                    <a:pt x="934" y="5604"/>
                  </a:cubicBezTo>
                  <a:cubicBezTo>
                    <a:pt x="934" y="5746"/>
                    <a:pt x="823" y="5825"/>
                    <a:pt x="712" y="5825"/>
                  </a:cubicBezTo>
                  <a:cubicBezTo>
                    <a:pt x="622" y="5825"/>
                    <a:pt x="532" y="5773"/>
                    <a:pt x="501" y="5661"/>
                  </a:cubicBezTo>
                  <a:lnTo>
                    <a:pt x="0" y="5661"/>
                  </a:lnTo>
                  <a:lnTo>
                    <a:pt x="0" y="6299"/>
                  </a:lnTo>
                  <a:lnTo>
                    <a:pt x="501" y="6299"/>
                  </a:lnTo>
                  <a:cubicBezTo>
                    <a:pt x="532" y="6187"/>
                    <a:pt x="622" y="6135"/>
                    <a:pt x="712" y="6135"/>
                  </a:cubicBezTo>
                  <a:cubicBezTo>
                    <a:pt x="823" y="6135"/>
                    <a:pt x="934" y="6214"/>
                    <a:pt x="934" y="6356"/>
                  </a:cubicBezTo>
                  <a:cubicBezTo>
                    <a:pt x="934" y="6501"/>
                    <a:pt x="822" y="6582"/>
                    <a:pt x="710" y="6582"/>
                  </a:cubicBezTo>
                  <a:cubicBezTo>
                    <a:pt x="621" y="6582"/>
                    <a:pt x="532" y="6530"/>
                    <a:pt x="501" y="6419"/>
                  </a:cubicBezTo>
                  <a:lnTo>
                    <a:pt x="0" y="6419"/>
                  </a:lnTo>
                  <a:lnTo>
                    <a:pt x="0" y="7051"/>
                  </a:lnTo>
                  <a:lnTo>
                    <a:pt x="501" y="7051"/>
                  </a:lnTo>
                  <a:cubicBezTo>
                    <a:pt x="532" y="6939"/>
                    <a:pt x="621" y="6888"/>
                    <a:pt x="710" y="6888"/>
                  </a:cubicBezTo>
                  <a:cubicBezTo>
                    <a:pt x="822" y="6888"/>
                    <a:pt x="934" y="6968"/>
                    <a:pt x="934" y="7113"/>
                  </a:cubicBezTo>
                  <a:cubicBezTo>
                    <a:pt x="934" y="7255"/>
                    <a:pt x="823" y="7334"/>
                    <a:pt x="712" y="7334"/>
                  </a:cubicBezTo>
                  <a:cubicBezTo>
                    <a:pt x="622" y="7334"/>
                    <a:pt x="532" y="7282"/>
                    <a:pt x="501" y="7170"/>
                  </a:cubicBezTo>
                  <a:lnTo>
                    <a:pt x="0" y="7170"/>
                  </a:lnTo>
                  <a:lnTo>
                    <a:pt x="0" y="7803"/>
                  </a:lnTo>
                  <a:lnTo>
                    <a:pt x="501" y="7803"/>
                  </a:lnTo>
                  <a:cubicBezTo>
                    <a:pt x="532" y="7691"/>
                    <a:pt x="621" y="7639"/>
                    <a:pt x="710" y="7639"/>
                  </a:cubicBezTo>
                  <a:cubicBezTo>
                    <a:pt x="822" y="7639"/>
                    <a:pt x="934" y="7720"/>
                    <a:pt x="934" y="7865"/>
                  </a:cubicBezTo>
                  <a:cubicBezTo>
                    <a:pt x="934" y="8007"/>
                    <a:pt x="823" y="8086"/>
                    <a:pt x="712" y="8086"/>
                  </a:cubicBezTo>
                  <a:cubicBezTo>
                    <a:pt x="622" y="8086"/>
                    <a:pt x="532" y="8034"/>
                    <a:pt x="501" y="7922"/>
                  </a:cubicBezTo>
                  <a:lnTo>
                    <a:pt x="0" y="7922"/>
                  </a:lnTo>
                  <a:lnTo>
                    <a:pt x="0" y="8258"/>
                  </a:lnTo>
                  <a:lnTo>
                    <a:pt x="13538" y="8247"/>
                  </a:lnTo>
                  <a:cubicBezTo>
                    <a:pt x="13486" y="8247"/>
                    <a:pt x="13469" y="8224"/>
                    <a:pt x="13481" y="8173"/>
                  </a:cubicBezTo>
                  <a:cubicBezTo>
                    <a:pt x="13486" y="8150"/>
                    <a:pt x="13498" y="8133"/>
                    <a:pt x="13486" y="8110"/>
                  </a:cubicBezTo>
                  <a:cubicBezTo>
                    <a:pt x="13446" y="8059"/>
                    <a:pt x="13452" y="7990"/>
                    <a:pt x="13446" y="7928"/>
                  </a:cubicBezTo>
                  <a:cubicBezTo>
                    <a:pt x="13441" y="7916"/>
                    <a:pt x="13441" y="7905"/>
                    <a:pt x="13446" y="7888"/>
                  </a:cubicBezTo>
                  <a:lnTo>
                    <a:pt x="13446" y="7831"/>
                  </a:lnTo>
                  <a:cubicBezTo>
                    <a:pt x="13441" y="7820"/>
                    <a:pt x="13441" y="7808"/>
                    <a:pt x="13441" y="7797"/>
                  </a:cubicBezTo>
                  <a:cubicBezTo>
                    <a:pt x="13435" y="7785"/>
                    <a:pt x="13435" y="7774"/>
                    <a:pt x="13429" y="7763"/>
                  </a:cubicBezTo>
                  <a:cubicBezTo>
                    <a:pt x="13418" y="7746"/>
                    <a:pt x="13407" y="7723"/>
                    <a:pt x="13407" y="7700"/>
                  </a:cubicBezTo>
                  <a:cubicBezTo>
                    <a:pt x="13401" y="7683"/>
                    <a:pt x="13390" y="7666"/>
                    <a:pt x="13367" y="7654"/>
                  </a:cubicBezTo>
                  <a:cubicBezTo>
                    <a:pt x="13350" y="7649"/>
                    <a:pt x="13344" y="7632"/>
                    <a:pt x="13355" y="7615"/>
                  </a:cubicBezTo>
                  <a:cubicBezTo>
                    <a:pt x="13367" y="7597"/>
                    <a:pt x="13367" y="7580"/>
                    <a:pt x="13361" y="7558"/>
                  </a:cubicBezTo>
                  <a:cubicBezTo>
                    <a:pt x="13367" y="7501"/>
                    <a:pt x="13355" y="7449"/>
                    <a:pt x="13333" y="7392"/>
                  </a:cubicBezTo>
                  <a:cubicBezTo>
                    <a:pt x="13321" y="7375"/>
                    <a:pt x="13327" y="7353"/>
                    <a:pt x="13315" y="7336"/>
                  </a:cubicBezTo>
                  <a:cubicBezTo>
                    <a:pt x="13281" y="7261"/>
                    <a:pt x="13327" y="7210"/>
                    <a:pt x="13367" y="7159"/>
                  </a:cubicBezTo>
                  <a:lnTo>
                    <a:pt x="13367" y="7153"/>
                  </a:lnTo>
                  <a:cubicBezTo>
                    <a:pt x="13378" y="7136"/>
                    <a:pt x="13390" y="7119"/>
                    <a:pt x="13390" y="7096"/>
                  </a:cubicBezTo>
                  <a:cubicBezTo>
                    <a:pt x="13390" y="7074"/>
                    <a:pt x="13390" y="7056"/>
                    <a:pt x="13384" y="7034"/>
                  </a:cubicBezTo>
                  <a:cubicBezTo>
                    <a:pt x="13367" y="7005"/>
                    <a:pt x="13367" y="6971"/>
                    <a:pt x="13384" y="6937"/>
                  </a:cubicBezTo>
                  <a:cubicBezTo>
                    <a:pt x="13390" y="6925"/>
                    <a:pt x="13395" y="6914"/>
                    <a:pt x="13390" y="6897"/>
                  </a:cubicBezTo>
                  <a:cubicBezTo>
                    <a:pt x="13372" y="6874"/>
                    <a:pt x="13372" y="6840"/>
                    <a:pt x="13355" y="6812"/>
                  </a:cubicBezTo>
                  <a:cubicBezTo>
                    <a:pt x="13333" y="6760"/>
                    <a:pt x="13321" y="6709"/>
                    <a:pt x="13327" y="6652"/>
                  </a:cubicBezTo>
                  <a:cubicBezTo>
                    <a:pt x="13321" y="6618"/>
                    <a:pt x="13298" y="6607"/>
                    <a:pt x="13281" y="6584"/>
                  </a:cubicBezTo>
                  <a:cubicBezTo>
                    <a:pt x="13253" y="6550"/>
                    <a:pt x="13224" y="6510"/>
                    <a:pt x="13207" y="6464"/>
                  </a:cubicBezTo>
                  <a:cubicBezTo>
                    <a:pt x="13207" y="6453"/>
                    <a:pt x="13202" y="6436"/>
                    <a:pt x="13202" y="6419"/>
                  </a:cubicBezTo>
                  <a:cubicBezTo>
                    <a:pt x="13196" y="6396"/>
                    <a:pt x="13196" y="6379"/>
                    <a:pt x="13184" y="6362"/>
                  </a:cubicBezTo>
                  <a:cubicBezTo>
                    <a:pt x="13179" y="6345"/>
                    <a:pt x="13167" y="6333"/>
                    <a:pt x="13156" y="6327"/>
                  </a:cubicBezTo>
                  <a:cubicBezTo>
                    <a:pt x="13139" y="6316"/>
                    <a:pt x="13156" y="6288"/>
                    <a:pt x="13156" y="6271"/>
                  </a:cubicBezTo>
                  <a:cubicBezTo>
                    <a:pt x="13156" y="6253"/>
                    <a:pt x="13156" y="6236"/>
                    <a:pt x="13145" y="6225"/>
                  </a:cubicBezTo>
                  <a:cubicBezTo>
                    <a:pt x="13110" y="6179"/>
                    <a:pt x="13093" y="6122"/>
                    <a:pt x="13099" y="6066"/>
                  </a:cubicBezTo>
                  <a:cubicBezTo>
                    <a:pt x="13099" y="6020"/>
                    <a:pt x="13088" y="5974"/>
                    <a:pt x="13065" y="5935"/>
                  </a:cubicBezTo>
                  <a:cubicBezTo>
                    <a:pt x="13053" y="5929"/>
                    <a:pt x="13053" y="5923"/>
                    <a:pt x="13053" y="5917"/>
                  </a:cubicBezTo>
                  <a:cubicBezTo>
                    <a:pt x="13065" y="5883"/>
                    <a:pt x="13042" y="5849"/>
                    <a:pt x="13036" y="5821"/>
                  </a:cubicBezTo>
                  <a:cubicBezTo>
                    <a:pt x="13031" y="5809"/>
                    <a:pt x="13031" y="5798"/>
                    <a:pt x="13031" y="5786"/>
                  </a:cubicBezTo>
                  <a:cubicBezTo>
                    <a:pt x="13036" y="5752"/>
                    <a:pt x="13031" y="5712"/>
                    <a:pt x="13014" y="5678"/>
                  </a:cubicBezTo>
                  <a:lnTo>
                    <a:pt x="13002" y="5655"/>
                  </a:lnTo>
                  <a:cubicBezTo>
                    <a:pt x="12997" y="5644"/>
                    <a:pt x="12997" y="5638"/>
                    <a:pt x="12991" y="5621"/>
                  </a:cubicBezTo>
                  <a:lnTo>
                    <a:pt x="12991" y="5604"/>
                  </a:lnTo>
                  <a:cubicBezTo>
                    <a:pt x="12979" y="5559"/>
                    <a:pt x="12957" y="5513"/>
                    <a:pt x="12985" y="5462"/>
                  </a:cubicBezTo>
                  <a:cubicBezTo>
                    <a:pt x="13002" y="5439"/>
                    <a:pt x="12985" y="5416"/>
                    <a:pt x="12974" y="5399"/>
                  </a:cubicBezTo>
                  <a:cubicBezTo>
                    <a:pt x="12968" y="5382"/>
                    <a:pt x="12962" y="5371"/>
                    <a:pt x="12962" y="5354"/>
                  </a:cubicBezTo>
                  <a:cubicBezTo>
                    <a:pt x="12951" y="5302"/>
                    <a:pt x="12951" y="5240"/>
                    <a:pt x="12962" y="5188"/>
                  </a:cubicBezTo>
                  <a:cubicBezTo>
                    <a:pt x="12974" y="5160"/>
                    <a:pt x="12991" y="5131"/>
                    <a:pt x="13008" y="5109"/>
                  </a:cubicBezTo>
                  <a:cubicBezTo>
                    <a:pt x="13025" y="5080"/>
                    <a:pt x="13036" y="5046"/>
                    <a:pt x="13042" y="5012"/>
                  </a:cubicBezTo>
                  <a:cubicBezTo>
                    <a:pt x="13042" y="5001"/>
                    <a:pt x="13042" y="4983"/>
                    <a:pt x="13048" y="4972"/>
                  </a:cubicBezTo>
                  <a:cubicBezTo>
                    <a:pt x="13053" y="4961"/>
                    <a:pt x="13053" y="4955"/>
                    <a:pt x="13053" y="4944"/>
                  </a:cubicBezTo>
                  <a:cubicBezTo>
                    <a:pt x="13059" y="4938"/>
                    <a:pt x="13059" y="4932"/>
                    <a:pt x="13053" y="4926"/>
                  </a:cubicBezTo>
                  <a:cubicBezTo>
                    <a:pt x="13053" y="4915"/>
                    <a:pt x="13048" y="4898"/>
                    <a:pt x="13048" y="4887"/>
                  </a:cubicBezTo>
                  <a:cubicBezTo>
                    <a:pt x="13048" y="4852"/>
                    <a:pt x="13059" y="4818"/>
                    <a:pt x="13076" y="4784"/>
                  </a:cubicBezTo>
                  <a:cubicBezTo>
                    <a:pt x="13093" y="4767"/>
                    <a:pt x="13099" y="4739"/>
                    <a:pt x="13088" y="4716"/>
                  </a:cubicBezTo>
                  <a:cubicBezTo>
                    <a:pt x="13071" y="4693"/>
                    <a:pt x="13099" y="4676"/>
                    <a:pt x="13093" y="4653"/>
                  </a:cubicBezTo>
                  <a:cubicBezTo>
                    <a:pt x="13088" y="4636"/>
                    <a:pt x="13088" y="4619"/>
                    <a:pt x="13082" y="4596"/>
                  </a:cubicBezTo>
                  <a:cubicBezTo>
                    <a:pt x="13071" y="4573"/>
                    <a:pt x="13076" y="4545"/>
                    <a:pt x="13105" y="4528"/>
                  </a:cubicBezTo>
                  <a:cubicBezTo>
                    <a:pt x="13116" y="4516"/>
                    <a:pt x="13122" y="4494"/>
                    <a:pt x="13110" y="4482"/>
                  </a:cubicBezTo>
                  <a:cubicBezTo>
                    <a:pt x="13088" y="4454"/>
                    <a:pt x="13076" y="4420"/>
                    <a:pt x="13076" y="4385"/>
                  </a:cubicBezTo>
                  <a:cubicBezTo>
                    <a:pt x="13071" y="4340"/>
                    <a:pt x="13076" y="4289"/>
                    <a:pt x="13099" y="4243"/>
                  </a:cubicBezTo>
                  <a:cubicBezTo>
                    <a:pt x="13099" y="4237"/>
                    <a:pt x="13105" y="4232"/>
                    <a:pt x="13099" y="4220"/>
                  </a:cubicBezTo>
                  <a:cubicBezTo>
                    <a:pt x="13093" y="4215"/>
                    <a:pt x="13088" y="4209"/>
                    <a:pt x="13088" y="4203"/>
                  </a:cubicBezTo>
                  <a:cubicBezTo>
                    <a:pt x="13076" y="4186"/>
                    <a:pt x="13071" y="4169"/>
                    <a:pt x="13071" y="4146"/>
                  </a:cubicBezTo>
                  <a:cubicBezTo>
                    <a:pt x="13065" y="4118"/>
                    <a:pt x="13059" y="4089"/>
                    <a:pt x="13053" y="4061"/>
                  </a:cubicBezTo>
                  <a:cubicBezTo>
                    <a:pt x="13048" y="4021"/>
                    <a:pt x="13048" y="3987"/>
                    <a:pt x="13053" y="3947"/>
                  </a:cubicBezTo>
                  <a:cubicBezTo>
                    <a:pt x="13059" y="3907"/>
                    <a:pt x="13048" y="3867"/>
                    <a:pt x="13025" y="3833"/>
                  </a:cubicBezTo>
                  <a:cubicBezTo>
                    <a:pt x="13002" y="3799"/>
                    <a:pt x="13002" y="3759"/>
                    <a:pt x="13025" y="3725"/>
                  </a:cubicBezTo>
                  <a:cubicBezTo>
                    <a:pt x="13065" y="3656"/>
                    <a:pt x="13093" y="3582"/>
                    <a:pt x="13116" y="3508"/>
                  </a:cubicBezTo>
                  <a:cubicBezTo>
                    <a:pt x="13116" y="3491"/>
                    <a:pt x="13122" y="3480"/>
                    <a:pt x="13128" y="3469"/>
                  </a:cubicBezTo>
                  <a:cubicBezTo>
                    <a:pt x="13133" y="3451"/>
                    <a:pt x="13145" y="3434"/>
                    <a:pt x="13150" y="3417"/>
                  </a:cubicBezTo>
                  <a:lnTo>
                    <a:pt x="13150" y="3412"/>
                  </a:lnTo>
                  <a:cubicBezTo>
                    <a:pt x="13167" y="3383"/>
                    <a:pt x="13167" y="3349"/>
                    <a:pt x="13179" y="3320"/>
                  </a:cubicBezTo>
                  <a:cubicBezTo>
                    <a:pt x="13190" y="3281"/>
                    <a:pt x="13190" y="3241"/>
                    <a:pt x="13179" y="3201"/>
                  </a:cubicBezTo>
                  <a:cubicBezTo>
                    <a:pt x="13173" y="3189"/>
                    <a:pt x="13173" y="3178"/>
                    <a:pt x="13179" y="3167"/>
                  </a:cubicBezTo>
                  <a:cubicBezTo>
                    <a:pt x="13196" y="3104"/>
                    <a:pt x="13224" y="3041"/>
                    <a:pt x="13264" y="2984"/>
                  </a:cubicBezTo>
                  <a:cubicBezTo>
                    <a:pt x="13264" y="2979"/>
                    <a:pt x="13270" y="2973"/>
                    <a:pt x="13270" y="2962"/>
                  </a:cubicBezTo>
                  <a:cubicBezTo>
                    <a:pt x="13264" y="2945"/>
                    <a:pt x="13281" y="2927"/>
                    <a:pt x="13287" y="2927"/>
                  </a:cubicBezTo>
                  <a:cubicBezTo>
                    <a:pt x="13298" y="2922"/>
                    <a:pt x="13298" y="2910"/>
                    <a:pt x="13298" y="2899"/>
                  </a:cubicBezTo>
                  <a:cubicBezTo>
                    <a:pt x="13298" y="2876"/>
                    <a:pt x="13298" y="2853"/>
                    <a:pt x="13293" y="2825"/>
                  </a:cubicBezTo>
                  <a:cubicBezTo>
                    <a:pt x="13281" y="2808"/>
                    <a:pt x="13298" y="2791"/>
                    <a:pt x="13310" y="2779"/>
                  </a:cubicBezTo>
                  <a:cubicBezTo>
                    <a:pt x="13321" y="2762"/>
                    <a:pt x="13333" y="2745"/>
                    <a:pt x="13344" y="2728"/>
                  </a:cubicBezTo>
                  <a:cubicBezTo>
                    <a:pt x="13350" y="2717"/>
                    <a:pt x="13361" y="2705"/>
                    <a:pt x="13372" y="2700"/>
                  </a:cubicBezTo>
                  <a:cubicBezTo>
                    <a:pt x="13378" y="2694"/>
                    <a:pt x="13372" y="2688"/>
                    <a:pt x="13372" y="2677"/>
                  </a:cubicBezTo>
                  <a:cubicBezTo>
                    <a:pt x="13372" y="2677"/>
                    <a:pt x="13372" y="2677"/>
                    <a:pt x="13372" y="2671"/>
                  </a:cubicBezTo>
                  <a:cubicBezTo>
                    <a:pt x="13355" y="2631"/>
                    <a:pt x="13367" y="2580"/>
                    <a:pt x="13401" y="2552"/>
                  </a:cubicBezTo>
                  <a:cubicBezTo>
                    <a:pt x="13424" y="2523"/>
                    <a:pt x="13441" y="2489"/>
                    <a:pt x="13452" y="2455"/>
                  </a:cubicBezTo>
                  <a:cubicBezTo>
                    <a:pt x="13464" y="2426"/>
                    <a:pt x="13486" y="2404"/>
                    <a:pt x="13515" y="2381"/>
                  </a:cubicBezTo>
                  <a:cubicBezTo>
                    <a:pt x="13566" y="2347"/>
                    <a:pt x="13583" y="2278"/>
                    <a:pt x="13566" y="2216"/>
                  </a:cubicBezTo>
                  <a:cubicBezTo>
                    <a:pt x="13555" y="2193"/>
                    <a:pt x="13566" y="2164"/>
                    <a:pt x="13589" y="2147"/>
                  </a:cubicBezTo>
                  <a:cubicBezTo>
                    <a:pt x="13606" y="2124"/>
                    <a:pt x="13612" y="2102"/>
                    <a:pt x="13606" y="2073"/>
                  </a:cubicBezTo>
                  <a:cubicBezTo>
                    <a:pt x="13612" y="2050"/>
                    <a:pt x="13617" y="2022"/>
                    <a:pt x="13617" y="1993"/>
                  </a:cubicBezTo>
                  <a:cubicBezTo>
                    <a:pt x="13623" y="1982"/>
                    <a:pt x="13623" y="1965"/>
                    <a:pt x="13623" y="1954"/>
                  </a:cubicBezTo>
                  <a:lnTo>
                    <a:pt x="13623" y="1937"/>
                  </a:lnTo>
                  <a:cubicBezTo>
                    <a:pt x="13623" y="1897"/>
                    <a:pt x="13629" y="1857"/>
                    <a:pt x="13629" y="1817"/>
                  </a:cubicBezTo>
                  <a:cubicBezTo>
                    <a:pt x="13663" y="1788"/>
                    <a:pt x="13669" y="1737"/>
                    <a:pt x="13646" y="1697"/>
                  </a:cubicBezTo>
                  <a:cubicBezTo>
                    <a:pt x="13669" y="1675"/>
                    <a:pt x="13651" y="1646"/>
                    <a:pt x="13674" y="1623"/>
                  </a:cubicBezTo>
                  <a:cubicBezTo>
                    <a:pt x="13686" y="1600"/>
                    <a:pt x="13691" y="1572"/>
                    <a:pt x="13686" y="1549"/>
                  </a:cubicBezTo>
                  <a:cubicBezTo>
                    <a:pt x="13686" y="1526"/>
                    <a:pt x="13691" y="1504"/>
                    <a:pt x="13703" y="1487"/>
                  </a:cubicBezTo>
                  <a:cubicBezTo>
                    <a:pt x="13737" y="1447"/>
                    <a:pt x="13737" y="1390"/>
                    <a:pt x="13714" y="1344"/>
                  </a:cubicBezTo>
                  <a:cubicBezTo>
                    <a:pt x="13714" y="1339"/>
                    <a:pt x="13708" y="1339"/>
                    <a:pt x="13708" y="1333"/>
                  </a:cubicBezTo>
                  <a:cubicBezTo>
                    <a:pt x="13708" y="1310"/>
                    <a:pt x="13703" y="1287"/>
                    <a:pt x="13691" y="1264"/>
                  </a:cubicBezTo>
                  <a:cubicBezTo>
                    <a:pt x="13686" y="1253"/>
                    <a:pt x="13686" y="1236"/>
                    <a:pt x="13680" y="1219"/>
                  </a:cubicBezTo>
                  <a:lnTo>
                    <a:pt x="13680" y="1208"/>
                  </a:lnTo>
                  <a:cubicBezTo>
                    <a:pt x="13674" y="1173"/>
                    <a:pt x="13663" y="1133"/>
                    <a:pt x="13646" y="1099"/>
                  </a:cubicBezTo>
                  <a:cubicBezTo>
                    <a:pt x="13623" y="1042"/>
                    <a:pt x="13623" y="974"/>
                    <a:pt x="13657" y="923"/>
                  </a:cubicBezTo>
                  <a:cubicBezTo>
                    <a:pt x="13663" y="906"/>
                    <a:pt x="13657" y="894"/>
                    <a:pt x="13657" y="883"/>
                  </a:cubicBezTo>
                  <a:cubicBezTo>
                    <a:pt x="13663" y="843"/>
                    <a:pt x="13663" y="803"/>
                    <a:pt x="13663" y="763"/>
                  </a:cubicBezTo>
                  <a:cubicBezTo>
                    <a:pt x="13663" y="746"/>
                    <a:pt x="13674" y="723"/>
                    <a:pt x="13686" y="706"/>
                  </a:cubicBezTo>
                  <a:cubicBezTo>
                    <a:pt x="13708" y="666"/>
                    <a:pt x="13726" y="627"/>
                    <a:pt x="13743" y="587"/>
                  </a:cubicBezTo>
                  <a:cubicBezTo>
                    <a:pt x="13754" y="570"/>
                    <a:pt x="13754" y="553"/>
                    <a:pt x="13748" y="530"/>
                  </a:cubicBezTo>
                  <a:cubicBezTo>
                    <a:pt x="13748" y="518"/>
                    <a:pt x="13748" y="513"/>
                    <a:pt x="13743" y="501"/>
                  </a:cubicBezTo>
                  <a:cubicBezTo>
                    <a:pt x="13743" y="496"/>
                    <a:pt x="13737" y="484"/>
                    <a:pt x="13737" y="473"/>
                  </a:cubicBezTo>
                  <a:cubicBezTo>
                    <a:pt x="13731" y="461"/>
                    <a:pt x="13731" y="450"/>
                    <a:pt x="13737" y="439"/>
                  </a:cubicBezTo>
                  <a:cubicBezTo>
                    <a:pt x="13737" y="433"/>
                    <a:pt x="13737" y="427"/>
                    <a:pt x="13737" y="422"/>
                  </a:cubicBezTo>
                  <a:cubicBezTo>
                    <a:pt x="13714" y="370"/>
                    <a:pt x="13731" y="313"/>
                    <a:pt x="13703" y="262"/>
                  </a:cubicBezTo>
                  <a:cubicBezTo>
                    <a:pt x="13697" y="245"/>
                    <a:pt x="13691" y="228"/>
                    <a:pt x="13697" y="211"/>
                  </a:cubicBezTo>
                  <a:cubicBezTo>
                    <a:pt x="13714" y="171"/>
                    <a:pt x="13714" y="120"/>
                    <a:pt x="13708" y="74"/>
                  </a:cubicBezTo>
                  <a:cubicBezTo>
                    <a:pt x="13703" y="63"/>
                    <a:pt x="13703" y="46"/>
                    <a:pt x="13708" y="34"/>
                  </a:cubicBezTo>
                  <a:cubicBezTo>
                    <a:pt x="13708" y="12"/>
                    <a:pt x="13714" y="0"/>
                    <a:pt x="13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Download Free Icons Python Programming Computer Social ...">
            <a:extLst>
              <a:ext uri="{FF2B5EF4-FFF2-40B4-BE49-F238E27FC236}">
                <a16:creationId xmlns:a16="http://schemas.microsoft.com/office/drawing/2014/main" id="{E28EC23C-2A5D-4D91-9183-C3837BCE2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50" y="1432156"/>
            <a:ext cx="1052086" cy="105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hincheta Mapa | Mapa">
            <a:extLst>
              <a:ext uri="{FF2B5EF4-FFF2-40B4-BE49-F238E27FC236}">
                <a16:creationId xmlns:a16="http://schemas.microsoft.com/office/drawing/2014/main" id="{170A1B7F-7889-407D-9328-895F796E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460000">
            <a:off x="5892756" y="1086472"/>
            <a:ext cx="359730" cy="4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CB3508E-5E48-47CB-A421-F10F012A5289}"/>
              </a:ext>
            </a:extLst>
          </p:cNvPr>
          <p:cNvSpPr txBox="1"/>
          <p:nvPr/>
        </p:nvSpPr>
        <p:spPr>
          <a:xfrm>
            <a:off x="5779538" y="2758897"/>
            <a:ext cx="2161734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err="1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datetime</a:t>
            </a:r>
            <a:endParaRPr lang="es-ES" sz="1600"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err="1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mysql.connector</a:t>
            </a:r>
            <a:endParaRPr lang="es-ES" sz="1600"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err="1">
                <a:latin typeface="Andika" panose="020B0604020202020204" charset="0"/>
                <a:ea typeface="Andika" panose="020B0604020202020204" charset="0"/>
                <a:cs typeface="Andika" panose="020B0604020202020204" charset="0"/>
              </a:rPr>
              <a:t>json</a:t>
            </a:r>
            <a:endParaRPr lang="es-ES" sz="1600">
              <a:latin typeface="Andika" panose="020B0604020202020204" charset="0"/>
              <a:ea typeface="Andika" panose="020B0604020202020204" charset="0"/>
              <a:cs typeface="Andika" panose="020B0604020202020204" charset="0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137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ntage Photo Album For Education by Slidesgo">
  <a:themeElements>
    <a:clrScheme name="Simple Light">
      <a:dk1>
        <a:srgbClr val="4F493D"/>
      </a:dk1>
      <a:lt1>
        <a:srgbClr val="AFAB85"/>
      </a:lt1>
      <a:dk2>
        <a:srgbClr val="4F493D"/>
      </a:dk2>
      <a:lt2>
        <a:srgbClr val="F8CD7D"/>
      </a:lt2>
      <a:accent1>
        <a:srgbClr val="F9E4C2"/>
      </a:accent1>
      <a:accent2>
        <a:srgbClr val="E4A448"/>
      </a:accent2>
      <a:accent3>
        <a:srgbClr val="9C693D"/>
      </a:accent3>
      <a:accent4>
        <a:srgbClr val="6E9077"/>
      </a:accent4>
      <a:accent5>
        <a:srgbClr val="FFFFFF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Presentación en pantalla (16:9)</PresentationFormat>
  <Paragraphs>64</Paragraphs>
  <Slides>26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Anton</vt:lpstr>
      <vt:lpstr>Andika</vt:lpstr>
      <vt:lpstr>Grand Hotel</vt:lpstr>
      <vt:lpstr>Montserrat</vt:lpstr>
      <vt:lpstr>Arial</vt:lpstr>
      <vt:lpstr>Freestyle Script</vt:lpstr>
      <vt:lpstr>Antika</vt:lpstr>
      <vt:lpstr>Vintage Photo Album For Education by Slidesgo</vt:lpstr>
      <vt:lpstr>Sistema FALTAS</vt:lpstr>
      <vt:lpstr>Equipo</vt:lpstr>
      <vt:lpstr>01</vt:lpstr>
      <vt:lpstr>Presentación de PowerPoint</vt:lpstr>
      <vt:lpstr>02</vt:lpstr>
      <vt:lpstr>Presentación de PowerPoint</vt:lpstr>
      <vt:lpstr>03</vt:lpstr>
      <vt:lpstr>Hardware</vt:lpstr>
      <vt:lpstr>Software</vt:lpstr>
      <vt:lpstr>Software</vt:lpstr>
      <vt:lpstr>Software</vt:lpstr>
      <vt:lpstr>04</vt:lpstr>
      <vt:lpstr>Registrar</vt:lpstr>
      <vt:lpstr>Registrar</vt:lpstr>
      <vt:lpstr>Registrar</vt:lpstr>
      <vt:lpstr>Registrar</vt:lpstr>
      <vt:lpstr>Registrar</vt:lpstr>
      <vt:lpstr>Autenticar</vt:lpstr>
      <vt:lpstr>Autenticar</vt:lpstr>
      <vt:lpstr>05</vt:lpstr>
      <vt:lpstr>Problema</vt:lpstr>
      <vt:lpstr>Solución</vt:lpstr>
      <vt:lpstr>Problema</vt:lpstr>
      <vt:lpstr>Solución</vt:lpstr>
      <vt:lpstr>06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FALTAS</dc:title>
  <dc:creator>Pablo Velasco Crespo</dc:creator>
  <cp:lastModifiedBy>PABLO VELASCO CRESPO</cp:lastModifiedBy>
  <cp:revision>1</cp:revision>
  <dcterms:modified xsi:type="dcterms:W3CDTF">2021-12-14T07:44:18Z</dcterms:modified>
</cp:coreProperties>
</file>